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0"/>
  </p:notesMasterIdLst>
  <p:sldIdLst>
    <p:sldId id="900" r:id="rId6"/>
    <p:sldId id="2060630590" r:id="rId7"/>
    <p:sldId id="2060630591" r:id="rId8"/>
    <p:sldId id="2060630592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954707-082F-959C-74D2-8C6C70340885}" v="80" dt="2026-07-09T10:16:55.030"/>
    <p1510:client id="{594AAA86-C44B-B6A9-40CE-E496F889A984}" v="109" dt="2026-07-09T10:07:49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2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DF83D-D5AD-4A53-991C-C2C5AB9CD184}" type="datetimeFigureOut">
              <a:rPr lang="fr-FR" smtClean="0"/>
              <a:t>09/07/2026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1060F-6021-413D-9356-9426780C12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831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9B2C-2774-7D66-3202-85D1A11FD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4701EE4-B1FA-FC0A-F781-D0CF750F6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D59C7D8-4CA1-C9A3-10A8-5FE8E53992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/>
              <a:t>André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F74010-62EB-82B9-F511-34F7B1504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2FAFD-7828-7849-A53F-BFD20200AAD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69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5D13A-4331-B6C2-09A5-9413FB96B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036D5D9-6DF4-F13F-863A-8EA9EEA7FE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619125"/>
            <a:ext cx="6137275" cy="3452813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76F18BA-9858-6706-51BB-C3B3CECF0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24706F-8CC7-F91C-56EC-071979528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2FAFD-7828-7849-A53F-BFD20200AAD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520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63059-DF9F-9495-63C4-3FD055BA3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D97956-7948-4C1C-2B87-E949129A5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619125"/>
            <a:ext cx="6137275" cy="3452813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72B26B3-143E-BDE2-93C9-D566436C1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FE14C2-8F90-82AD-D4AB-15DD635F9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2FAFD-7828-7849-A53F-BFD20200AAD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5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789A9-4D88-53DF-FB47-BB79524D9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D5DEFD8-4247-E4F6-45D3-2A26ABDB1E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619125"/>
            <a:ext cx="6137275" cy="3452813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A0D500-0D79-8D21-F174-3062FD1B4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625C7E-AF2A-AA3E-D811-8B393B8E8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2FAFD-7828-7849-A53F-BFD20200AAD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31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A051872-35B0-AC4F-9C71-CBA18DAC20EE}"/>
              </a:ext>
            </a:extLst>
          </p:cNvPr>
          <p:cNvSpPr/>
          <p:nvPr userDrawn="1"/>
        </p:nvSpPr>
        <p:spPr>
          <a:xfrm>
            <a:off x="0" y="5679313"/>
            <a:ext cx="12192000" cy="11874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271153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MAGE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018ABE8-15EC-104B-9397-C64F765694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4136" y="1507326"/>
            <a:ext cx="11192048" cy="463316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09B4112-E489-264D-A22C-F67F10D56719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6905D31F-6550-4502-9BCB-30166B9E41CC}" type="datetime1">
              <a:rPr lang="fr-FR" smtClean="0"/>
              <a:t>09/07/2026</a:t>
            </a:fld>
            <a:endParaRPr lang="fr-FR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4107083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HRONOLOGIE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CHRONO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577216A-B272-6F46-92F9-C39A38DE0067}"/>
              </a:ext>
            </a:extLst>
          </p:cNvPr>
          <p:cNvCxnSpPr>
            <a:cxnSpLocks/>
          </p:cNvCxnSpPr>
          <p:nvPr userDrawn="1"/>
        </p:nvCxnSpPr>
        <p:spPr>
          <a:xfrm>
            <a:off x="938783" y="3366381"/>
            <a:ext cx="10134601" cy="0"/>
          </a:xfrm>
          <a:prstGeom prst="line">
            <a:avLst/>
          </a:prstGeom>
          <a:noFill/>
          <a:ln w="9525" cap="rnd" cmpd="sng" algn="ctr">
            <a:solidFill>
              <a:srgbClr val="000000"/>
            </a:solidFill>
            <a:prstDash val="sysDot"/>
            <a:miter lim="800000"/>
            <a:headEnd type="oval" w="sm" len="sm"/>
            <a:tailEnd type="arrow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AA71724-BD50-254E-BF12-6B32B75B7831}"/>
              </a:ext>
            </a:extLst>
          </p:cNvPr>
          <p:cNvCxnSpPr>
            <a:stCxn id="11" idx="2"/>
          </p:cNvCxnSpPr>
          <p:nvPr userDrawn="1"/>
        </p:nvCxnSpPr>
        <p:spPr>
          <a:xfrm>
            <a:off x="2424857" y="3491619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8DDDBA3-261D-5443-B6ED-F5DC6B2039DA}"/>
              </a:ext>
            </a:extLst>
          </p:cNvPr>
          <p:cNvSpPr txBox="1"/>
          <p:nvPr userDrawn="1"/>
        </p:nvSpPr>
        <p:spPr>
          <a:xfrm>
            <a:off x="1930006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63346D0-75B2-D34C-8978-14C972400900}"/>
              </a:ext>
            </a:extLst>
          </p:cNvPr>
          <p:cNvSpPr txBox="1"/>
          <p:nvPr userDrawn="1"/>
        </p:nvSpPr>
        <p:spPr>
          <a:xfrm>
            <a:off x="371947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1DAABBB-CCE2-1442-9FB7-387A54519088}"/>
              </a:ext>
            </a:extLst>
          </p:cNvPr>
          <p:cNvCxnSpPr/>
          <p:nvPr userDrawn="1"/>
        </p:nvCxnSpPr>
        <p:spPr>
          <a:xfrm>
            <a:off x="421432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AF00EC4-7E40-144B-99EB-8FB699FEAB58}"/>
              </a:ext>
            </a:extLst>
          </p:cNvPr>
          <p:cNvSpPr txBox="1"/>
          <p:nvPr userDrawn="1"/>
        </p:nvSpPr>
        <p:spPr>
          <a:xfrm>
            <a:off x="550894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CBA9A5C-5A49-3B42-8A77-21A13DFB6210}"/>
              </a:ext>
            </a:extLst>
          </p:cNvPr>
          <p:cNvCxnSpPr/>
          <p:nvPr userDrawn="1"/>
        </p:nvCxnSpPr>
        <p:spPr>
          <a:xfrm>
            <a:off x="600379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97C4425-E8A8-8B45-9411-9756B56BB1FB}"/>
              </a:ext>
            </a:extLst>
          </p:cNvPr>
          <p:cNvSpPr txBox="1"/>
          <p:nvPr userDrawn="1"/>
        </p:nvSpPr>
        <p:spPr>
          <a:xfrm>
            <a:off x="730476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4782CDE-4EEA-6449-923B-E55DA9F1AF3A}"/>
              </a:ext>
            </a:extLst>
          </p:cNvPr>
          <p:cNvCxnSpPr/>
          <p:nvPr userDrawn="1"/>
        </p:nvCxnSpPr>
        <p:spPr>
          <a:xfrm>
            <a:off x="779961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AC4F8149-433B-1A4D-B483-CA4CD3B3CF97}"/>
              </a:ext>
            </a:extLst>
          </p:cNvPr>
          <p:cNvSpPr txBox="1"/>
          <p:nvPr userDrawn="1"/>
        </p:nvSpPr>
        <p:spPr>
          <a:xfrm>
            <a:off x="909423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E2F23AA-2D25-8045-A5F6-3D0DB216EA92}"/>
              </a:ext>
            </a:extLst>
          </p:cNvPr>
          <p:cNvCxnSpPr/>
          <p:nvPr userDrawn="1"/>
        </p:nvCxnSpPr>
        <p:spPr>
          <a:xfrm>
            <a:off x="958908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texte 24">
            <a:extLst>
              <a:ext uri="{FF2B5EF4-FFF2-40B4-BE49-F238E27FC236}">
                <a16:creationId xmlns:a16="http://schemas.microsoft.com/office/drawing/2014/main" id="{65593242-4229-0741-ABE6-D1C57826A4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2710" y="368860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4" name="Espace réservé du texte 24">
            <a:extLst>
              <a:ext uri="{FF2B5EF4-FFF2-40B4-BE49-F238E27FC236}">
                <a16:creationId xmlns:a16="http://schemas.microsoft.com/office/drawing/2014/main" id="{045CAE60-3C81-0341-AACA-D46389483E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2710" y="394321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40E0B12F-789D-3347-B76E-77F5138DE4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4944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6" name="Espace réservé du texte 24">
            <a:extLst>
              <a:ext uri="{FF2B5EF4-FFF2-40B4-BE49-F238E27FC236}">
                <a16:creationId xmlns:a16="http://schemas.microsoft.com/office/drawing/2014/main" id="{7B3DCC34-4A68-F741-96EA-D96C26ABA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4944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7" name="Espace réservé du texte 24">
            <a:extLst>
              <a:ext uri="{FF2B5EF4-FFF2-40B4-BE49-F238E27FC236}">
                <a16:creationId xmlns:a16="http://schemas.microsoft.com/office/drawing/2014/main" id="{54BFB083-6F29-FD4D-9042-A23C4370A7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19135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EB19A4E3-2674-1D42-BB61-911C760BBF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9135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9" name="Espace réservé du texte 24">
            <a:extLst>
              <a:ext uri="{FF2B5EF4-FFF2-40B4-BE49-F238E27FC236}">
                <a16:creationId xmlns:a16="http://schemas.microsoft.com/office/drawing/2014/main" id="{BE6A9E89-1F51-DD4E-8895-AB700F86BB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1369" y="3711794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0" name="Espace réservé du texte 24">
            <a:extLst>
              <a:ext uri="{FF2B5EF4-FFF2-40B4-BE49-F238E27FC236}">
                <a16:creationId xmlns:a16="http://schemas.microsoft.com/office/drawing/2014/main" id="{0EF639D3-9E49-374B-BCCA-7E470A5B97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1369" y="3966405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062EBBF8-F844-0F4E-8E2C-EC465D3F4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43603" y="371179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2" name="Espace réservé du texte 24">
            <a:extLst>
              <a:ext uri="{FF2B5EF4-FFF2-40B4-BE49-F238E27FC236}">
                <a16:creationId xmlns:a16="http://schemas.microsoft.com/office/drawing/2014/main" id="{0C3C8CA9-79E0-5447-BA74-66F3154390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3603" y="396640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1CD056C7-5DD4-7C45-8575-71F1B2B43E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5362" y="2075969"/>
            <a:ext cx="11521269" cy="233583"/>
          </a:xfrm>
          <a:prstGeom prst="roundRect">
            <a:avLst/>
          </a:prstGeom>
          <a:solidFill>
            <a:srgbClr val="008ACA"/>
          </a:solidFill>
          <a:ln>
            <a:noFill/>
          </a:ln>
        </p:spPr>
        <p:txBody>
          <a:bodyPr vert="horz" wrap="square" lIns="0" tIns="36000" rIns="0" bIns="0" numCol="1" anchor="ctr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5D0D"/>
              </a:buClr>
              <a:buFont typeface="Wingdings" pitchFamily="2" charset="2"/>
              <a:buChar char="§"/>
              <a:defRPr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013" indent="-2476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1488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2737723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6pPr>
            <a:lvl7pPr marL="3235491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7pPr>
            <a:lvl8pPr marL="3733259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8pPr>
            <a:lvl9pPr marL="4231027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9pPr>
          </a:lstStyle>
          <a:p>
            <a:pPr marL="0" indent="0" algn="ctr" eaLnBrk="1" hangingPunct="1">
              <a:buClr>
                <a:srgbClr val="E74C14"/>
              </a:buClr>
              <a:buNone/>
              <a:defRPr/>
            </a:pPr>
            <a:endParaRPr lang="fr-FR" sz="1300" b="0" i="0" kern="0" spc="200">
              <a:solidFill>
                <a:srgbClr val="FFFF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F997C67E-7BEF-5D40-A14E-FBAE2FE150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996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2010</a:t>
            </a:r>
          </a:p>
        </p:txBody>
      </p:sp>
      <p:sp>
        <p:nvSpPr>
          <p:cNvPr id="45" name="Espace réservé du texte 24">
            <a:extLst>
              <a:ext uri="{FF2B5EF4-FFF2-40B4-BE49-F238E27FC236}">
                <a16:creationId xmlns:a16="http://schemas.microsoft.com/office/drawing/2014/main" id="{03F39DED-06EE-2C4E-A6C0-3EC947D52F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0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2012</a:t>
            </a:r>
          </a:p>
        </p:txBody>
      </p:sp>
      <p:sp>
        <p:nvSpPr>
          <p:cNvPr id="46" name="Espace réservé du texte 24">
            <a:extLst>
              <a:ext uri="{FF2B5EF4-FFF2-40B4-BE49-F238E27FC236}">
                <a16:creationId xmlns:a16="http://schemas.microsoft.com/office/drawing/2014/main" id="{E8584A1A-4583-5849-9051-77BFFF0660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4831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2014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DF5465C1-A7AA-C149-9454-411EBCC6BB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55154" y="322502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2016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EA058951-086B-C048-8E0A-BB0A35CF19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43602" y="3223777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2021</a:t>
            </a:r>
          </a:p>
        </p:txBody>
      </p:sp>
      <p:sp>
        <p:nvSpPr>
          <p:cNvPr id="51" name="Espace réservé du numéro de diapositive 3">
            <a:extLst>
              <a:ext uri="{FF2B5EF4-FFF2-40B4-BE49-F238E27FC236}">
                <a16:creationId xmlns:a16="http://schemas.microsoft.com/office/drawing/2014/main" id="{B3F47653-00CC-EE47-B284-A4274107CFC9}"/>
              </a:ext>
            </a:extLst>
          </p:cNvPr>
          <p:cNvSpPr txBox="1">
            <a:spLocks/>
          </p:cNvSpPr>
          <p:nvPr userDrawn="1"/>
        </p:nvSpPr>
        <p:spPr>
          <a:xfrm>
            <a:off x="8956037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4" name="Espace réservé du texte 24">
            <a:extLst>
              <a:ext uri="{FF2B5EF4-FFF2-40B4-BE49-F238E27FC236}">
                <a16:creationId xmlns:a16="http://schemas.microsoft.com/office/drawing/2014/main" id="{3478566C-5296-1A4E-A0B1-F00B183E4B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08734" y="2061476"/>
            <a:ext cx="2374524" cy="262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cap="all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DE LA CHRONOLOGIE</a:t>
            </a:r>
          </a:p>
        </p:txBody>
      </p:sp>
      <p:sp>
        <p:nvSpPr>
          <p:cNvPr id="49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08B41785-2B69-4A4B-B0E1-317C99ABFD46}" type="datetime1">
              <a:rPr lang="fr-FR" smtClean="0"/>
              <a:t>09/07/2026</a:t>
            </a:fld>
            <a:endParaRPr lang="fr-FR"/>
          </a:p>
        </p:txBody>
      </p:sp>
      <p:sp>
        <p:nvSpPr>
          <p:cNvPr id="55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28678A-2C5B-6A2A-A558-E471CD5F331D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11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ERCALAIRE 2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cessus 9">
            <a:extLst>
              <a:ext uri="{FF2B5EF4-FFF2-40B4-BE49-F238E27FC236}">
                <a16:creationId xmlns:a16="http://schemas.microsoft.com/office/drawing/2014/main" id="{C38153DB-23CE-DE19-588C-E9E3D05FBB31}"/>
              </a:ext>
            </a:extLst>
          </p:cNvPr>
          <p:cNvSpPr/>
          <p:nvPr userDrawn="1"/>
        </p:nvSpPr>
        <p:spPr>
          <a:xfrm>
            <a:off x="0" y="5442643"/>
            <a:ext cx="12201950" cy="1415357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348092A9-5413-DC69-F653-5B8F8E3ED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1770" y="2268162"/>
            <a:ext cx="7585072" cy="1410252"/>
          </a:xfrm>
          <a:prstGeom prst="rect">
            <a:avLst/>
          </a:prstGeom>
        </p:spPr>
        <p:txBody>
          <a:bodyPr/>
          <a:lstStyle>
            <a:lvl1pPr algn="l">
              <a:defRPr sz="4400" b="1" i="0" cap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2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573DFAA-6CA0-5B22-C444-AD0E8FEF5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852" y="5679252"/>
            <a:ext cx="2309846" cy="10265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20D719A-05DB-04A6-2EC9-4E7FE267E6F9}"/>
              </a:ext>
            </a:extLst>
          </p:cNvPr>
          <p:cNvSpPr/>
          <p:nvPr userDrawn="1"/>
        </p:nvSpPr>
        <p:spPr>
          <a:xfrm flipH="1">
            <a:off x="3131819" y="2263057"/>
            <a:ext cx="45719" cy="1415357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8B0B3BCF-4789-C881-941D-A9A654692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7925" y="2334761"/>
            <a:ext cx="1640445" cy="1271947"/>
          </a:xfrm>
          <a:prstGeom prst="rect">
            <a:avLst/>
          </a:prstGeom>
        </p:spPr>
        <p:txBody>
          <a:bodyPr/>
          <a:lstStyle>
            <a:lvl1pPr algn="l">
              <a:defRPr sz="96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1762A510-9B8B-29AC-54D8-6892DDF4B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538730"/>
            <a:ext cx="4828342" cy="230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UNEP - Assemblée générale du 3 décembre 2025</a:t>
            </a:r>
            <a:endParaRPr lang="fr-FR" sz="900"/>
          </a:p>
          <a:p>
            <a:r>
              <a:rPr lang="fr-FR"/>
              <a:t> ....</a:t>
            </a:r>
            <a:endParaRPr lang="fr-FR" sz="900"/>
          </a:p>
        </p:txBody>
      </p:sp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id="{29B6DD1F-01E5-BEBF-A88C-986E9D07F964}"/>
              </a:ext>
            </a:extLst>
          </p:cNvPr>
          <p:cNvSpPr txBox="1">
            <a:spLocks/>
          </p:cNvSpPr>
          <p:nvPr userDrawn="1"/>
        </p:nvSpPr>
        <p:spPr>
          <a:xfrm>
            <a:off x="11421210" y="6421038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330C3AEA-1695-3EF4-41E4-853C8F43CBC9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992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INTERCALAIRE 1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3C3D9D2-8DC7-414F-A8DD-54A79476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3462" y="2869937"/>
            <a:ext cx="7585072" cy="628880"/>
          </a:xfrm>
          <a:prstGeom prst="rect">
            <a:avLst/>
          </a:prstGeom>
        </p:spPr>
        <p:txBody>
          <a:bodyPr/>
          <a:lstStyle>
            <a:lvl1pPr algn="ctr">
              <a:defRPr sz="2800" b="1" i="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2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6D56552E-4135-2741-BF73-14D3B0D3C255}"/>
              </a:ext>
            </a:extLst>
          </p:cNvPr>
          <p:cNvSpPr/>
          <p:nvPr userDrawn="1"/>
        </p:nvSpPr>
        <p:spPr>
          <a:xfrm>
            <a:off x="-12850" y="4260134"/>
            <a:ext cx="12217696" cy="2607287"/>
          </a:xfrm>
          <a:custGeom>
            <a:avLst/>
            <a:gdLst>
              <a:gd name="connsiteX0" fmla="*/ 0 w 9282545"/>
              <a:gd name="connsiteY0" fmla="*/ 0 h 2022764"/>
              <a:gd name="connsiteX1" fmla="*/ 9282545 w 9282545"/>
              <a:gd name="connsiteY1" fmla="*/ 0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518072"/>
              <a:gd name="connsiteY0" fmla="*/ 0 h 2022764"/>
              <a:gd name="connsiteX1" fmla="*/ 9518072 w 9518072"/>
              <a:gd name="connsiteY1" fmla="*/ 1108364 h 2022764"/>
              <a:gd name="connsiteX2" fmla="*/ 9282545 w 9518072"/>
              <a:gd name="connsiteY2" fmla="*/ 2022764 h 2022764"/>
              <a:gd name="connsiteX3" fmla="*/ 0 w 9518072"/>
              <a:gd name="connsiteY3" fmla="*/ 2022764 h 2022764"/>
              <a:gd name="connsiteX4" fmla="*/ 0 w 9518072"/>
              <a:gd name="connsiteY4" fmla="*/ 0 h 2022764"/>
              <a:gd name="connsiteX0" fmla="*/ 0 w 9282545"/>
              <a:gd name="connsiteY0" fmla="*/ 0 h 2022764"/>
              <a:gd name="connsiteX1" fmla="*/ 9261888 w 9282545"/>
              <a:gd name="connsiteY1" fmla="*/ 1079473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014162 w 9261888"/>
              <a:gd name="connsiteY2" fmla="*/ 1862551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261197 w 9261888"/>
              <a:gd name="connsiteY2" fmla="*/ 1686579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365977 w 9261888"/>
              <a:gd name="connsiteY3" fmla="*/ 1297864 h 1686579"/>
              <a:gd name="connsiteX4" fmla="*/ 0 w 9261888"/>
              <a:gd name="connsiteY4" fmla="*/ 0 h 1686579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262283 w 9261888"/>
              <a:gd name="connsiteY3" fmla="*/ 1686578 h 1686579"/>
              <a:gd name="connsiteX4" fmla="*/ 0 w 9261888"/>
              <a:gd name="connsiteY4" fmla="*/ 0 h 1686579"/>
              <a:gd name="connsiteX0" fmla="*/ 0 w 9005704"/>
              <a:gd name="connsiteY0" fmla="*/ 0 h 1655061"/>
              <a:gd name="connsiteX1" fmla="*/ 9005704 w 9005704"/>
              <a:gd name="connsiteY1" fmla="*/ 1047955 h 1655061"/>
              <a:gd name="connsiteX2" fmla="*/ 9005013 w 9005704"/>
              <a:gd name="connsiteY2" fmla="*/ 1655061 h 1655061"/>
              <a:gd name="connsiteX3" fmla="*/ 6099 w 9005704"/>
              <a:gd name="connsiteY3" fmla="*/ 1655060 h 1655061"/>
              <a:gd name="connsiteX4" fmla="*/ 0 w 9005704"/>
              <a:gd name="connsiteY4" fmla="*/ 0 h 165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5704" h="1655061">
                <a:moveTo>
                  <a:pt x="0" y="0"/>
                </a:moveTo>
                <a:lnTo>
                  <a:pt x="9005704" y="1047955"/>
                </a:lnTo>
                <a:cubicBezTo>
                  <a:pt x="9005474" y="1250324"/>
                  <a:pt x="9005243" y="1452692"/>
                  <a:pt x="9005013" y="1655061"/>
                </a:cubicBezTo>
                <a:lnTo>
                  <a:pt x="6099" y="1655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E6D0AD-3EFE-2049-871D-D5C881950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610" y="5529026"/>
            <a:ext cx="2671760" cy="1187449"/>
          </a:xfrm>
          <a:prstGeom prst="rect">
            <a:avLst/>
          </a:prstGeom>
        </p:spPr>
      </p:pic>
      <p:sp>
        <p:nvSpPr>
          <p:cNvPr id="9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025747DB-0DF3-4511-B0DB-6DDE76FA160F}" type="datetime1">
              <a:rPr lang="fr-FR" smtClean="0"/>
              <a:t>09/07/2026</a:t>
            </a:fld>
            <a:endParaRPr lang="fr-FR"/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676184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13FFB3-BB68-88DA-BEAB-A7C9537C64DB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962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TEXTE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F2AF16FF-CF40-4209-B8B9-9828627029A0}" type="datetime1">
              <a:rPr lang="fr-FR" smtClean="0"/>
              <a:t>09/07/2026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11191875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3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EF7561F-5B34-4075-76CD-AC7DAC8FEBB2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94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TEXTE &amp; IMAGE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IMAGE</a:t>
            </a:r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A222941A-555C-AD4F-84DF-79B1BD012E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8023" y="1869661"/>
            <a:ext cx="3248417" cy="388415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22BF190A-2EE3-4D5F-9B40-EE5C8C2F5FCD}" type="datetime1">
              <a:rPr lang="fr-FR" smtClean="0"/>
              <a:t>09/07/2026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5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3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F86C84F-653D-F2DE-1F62-5CB618459AD8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690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3 COLONNES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2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3 COLONNES</a:t>
            </a:r>
          </a:p>
        </p:txBody>
      </p:sp>
      <p:sp>
        <p:nvSpPr>
          <p:cNvPr id="1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2272719B-6C0A-4F60-A40A-7DA43BC229FC}" type="datetime1">
              <a:rPr lang="fr-FR" smtClean="0"/>
              <a:t>09/07/2026</a:t>
            </a:fld>
            <a:endParaRPr lang="fr-FR"/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5" name="Espace réservé du contenu 2"/>
          <p:cNvSpPr>
            <a:spLocks noGrp="1"/>
          </p:cNvSpPr>
          <p:nvPr>
            <p:ph sz="quarter" idx="22"/>
          </p:nvPr>
        </p:nvSpPr>
        <p:spPr>
          <a:xfrm>
            <a:off x="484188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3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Espace réservé du contenu 2"/>
          <p:cNvSpPr>
            <a:spLocks noGrp="1"/>
          </p:cNvSpPr>
          <p:nvPr>
            <p:ph sz="quarter" idx="24"/>
          </p:nvPr>
        </p:nvSpPr>
        <p:spPr>
          <a:xfrm>
            <a:off x="8041496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3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8" name="Espace réservé du contenu 2"/>
          <p:cNvSpPr>
            <a:spLocks noGrp="1"/>
          </p:cNvSpPr>
          <p:nvPr>
            <p:ph sz="quarter" idx="25"/>
          </p:nvPr>
        </p:nvSpPr>
        <p:spPr>
          <a:xfrm>
            <a:off x="4262842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3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4310226-8A7F-5A74-D147-403940035553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996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TEXTE &amp; CHIFFRE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CHIFFRE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ECAC14B-AFA8-2342-8B05-D01D9F3C7C56}"/>
              </a:ext>
            </a:extLst>
          </p:cNvPr>
          <p:cNvSpPr/>
          <p:nvPr userDrawn="1"/>
        </p:nvSpPr>
        <p:spPr>
          <a:xfrm>
            <a:off x="8004375" y="1852022"/>
            <a:ext cx="3480620" cy="4069049"/>
          </a:xfrm>
          <a:prstGeom prst="roundRect">
            <a:avLst/>
          </a:prstGeom>
          <a:solidFill>
            <a:srgbClr val="DE0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3326BD7F-C1FA-494D-B5DF-D30A262858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0789" y="2364568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 cap="all" baseline="0">
                <a:solidFill>
                  <a:srgbClr val="DEDD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D1D855C0-2B67-A44D-9553-7BB723BF71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0789" y="3029994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27" name="Espace réservé du texte 21">
            <a:extLst>
              <a:ext uri="{FF2B5EF4-FFF2-40B4-BE49-F238E27FC236}">
                <a16:creationId xmlns:a16="http://schemas.microsoft.com/office/drawing/2014/main" id="{2D225E29-522D-8A4E-A877-ADB2E03760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0789" y="3930350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DEDD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43EF0092-3614-1447-B123-970EA0EE8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0789" y="4595776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15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EA01BD4C-F4FA-4281-A3FE-4F3B3FD61C2E}" type="datetime1">
              <a:rPr lang="fr-FR" smtClean="0"/>
              <a:t>09/07/2026</a:t>
            </a:fld>
            <a:endParaRPr lang="fr-FR"/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0" name="Espace réservé du contenu 2"/>
          <p:cNvSpPr>
            <a:spLocks noGrp="1"/>
          </p:cNvSpPr>
          <p:nvPr>
            <p:ph sz="quarter" idx="21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3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E70EF6B-76CB-BFBB-A79D-E1B511173F10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164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GRAPHIQUE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GRAPHIQUE</a:t>
            </a:r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21B9147D-D4C8-3844-A212-2C599B94D81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84135" y="1961535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du graphique 4">
            <a:extLst>
              <a:ext uri="{FF2B5EF4-FFF2-40B4-BE49-F238E27FC236}">
                <a16:creationId xmlns:a16="http://schemas.microsoft.com/office/drawing/2014/main" id="{3F3D8493-179A-EB49-BFF3-378B220F35E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25531" y="1961534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7AF1F047-9B40-4F1B-B377-BE95E26623B9}" type="datetime1">
              <a:rPr lang="fr-FR" smtClean="0"/>
              <a:t>09/07/2026</a:t>
            </a:fld>
            <a:endParaRPr lang="fr-FR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436E102-4108-042D-622A-DC8060615CD7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13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IMAGE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018ABE8-15EC-104B-9397-C64F765694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4136" y="1507326"/>
            <a:ext cx="11192048" cy="463316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332BE65E-D052-4CA2-AC8F-D23094DFAF43}" type="datetime1">
              <a:rPr lang="fr-FR" smtClean="0"/>
              <a:t>09/07/2026</a:t>
            </a:fld>
            <a:endParaRPr lang="fr-FR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6DC23DC-4D18-4323-3297-C0A3EBAC9F76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054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OMMAI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6296621-71DA-B345-AAAE-F88D7F463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137" y="370065"/>
            <a:ext cx="3267420" cy="490547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SOMMAIRE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E4757D73-0BE0-A943-A308-22967D5598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188" y="2952513"/>
            <a:ext cx="9002712" cy="79167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lang="fr-FR" sz="1200" b="0" i="0" kern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2.   LOREM IPSUM DOLOR SIT AMETCONSECTETUER CONGUE MASSA</a:t>
            </a:r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</a:t>
            </a:r>
            <a:r>
              <a:rPr lang="fr-FR" err="1"/>
              <a:t>pulvinar</a:t>
            </a:r>
            <a:r>
              <a:rPr lang="fr-FR"/>
              <a:t>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magna</a:t>
            </a:r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endParaRPr lang="fr-FR"/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endParaRPr lang="fr-FR"/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8B3DD702-9E8E-CB4C-998D-B2ADE8B903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137" y="3863198"/>
            <a:ext cx="9002712" cy="79167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lang="fr-FR" sz="1200" b="0" i="0" kern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3.   LOREM IPSUM DOLOR SIT AMETCONSECTETUER CONGUE MASSA</a:t>
            </a:r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</a:t>
            </a:r>
            <a:r>
              <a:rPr lang="fr-FR" err="1"/>
              <a:t>pulvinar</a:t>
            </a:r>
            <a:r>
              <a:rPr lang="fr-FR"/>
              <a:t>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magna</a:t>
            </a:r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endParaRPr lang="fr-FR"/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endParaRPr lang="fr-FR"/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8ADFDF29-56B0-3E4B-A8C9-BB34016E05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7" y="4794551"/>
            <a:ext cx="9002712" cy="79167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lang="fr-FR" sz="1200" b="0" i="0" kern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4.   LOREM IPSUM DOLOR SIT AMETCONSECTETUER CONGUE MASSA</a:t>
            </a:r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</a:t>
            </a:r>
            <a:r>
              <a:rPr lang="fr-FR" err="1"/>
              <a:t>pulvinar</a:t>
            </a:r>
            <a:r>
              <a:rPr lang="fr-FR"/>
              <a:t>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magna</a:t>
            </a:r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endParaRPr lang="fr-FR"/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endParaRPr lang="fr-FR"/>
          </a:p>
        </p:txBody>
      </p:sp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D13A8DE5-8C05-034F-84D6-73AC1A5BF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86849" y="2039069"/>
            <a:ext cx="478670" cy="29643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sz="1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10</a:t>
            </a:r>
          </a:p>
        </p:txBody>
      </p: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4F75F525-8A0A-F34C-95FB-011BDB8A96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86849" y="2951133"/>
            <a:ext cx="478670" cy="29643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sz="1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20</a:t>
            </a:r>
          </a:p>
        </p:txBody>
      </p:sp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EBC109F6-A83C-1545-A58D-E3BDEAA185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849" y="3866688"/>
            <a:ext cx="478670" cy="29643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sz="1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30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DFA09DA4-F726-0A4A-8419-F58033F0F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86849" y="4794551"/>
            <a:ext cx="478670" cy="29643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sz="1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40</a:t>
            </a:r>
          </a:p>
        </p:txBody>
      </p:sp>
      <p:sp>
        <p:nvSpPr>
          <p:cNvPr id="31" name="Espace réservé du texte 3">
            <a:extLst>
              <a:ext uri="{FF2B5EF4-FFF2-40B4-BE49-F238E27FC236}">
                <a16:creationId xmlns:a16="http://schemas.microsoft.com/office/drawing/2014/main" id="{304F1174-DD99-AE4E-9BD6-8224DB83D4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137" y="2036958"/>
            <a:ext cx="9002712" cy="79167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Clr>
                <a:schemeClr val="accent2"/>
              </a:buClr>
              <a:buFont typeface="Arial"/>
              <a:buChar char="•"/>
              <a:defRPr sz="1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1.   LOREM IPSUM DOLOR SIT AMETCONSECTETUER CONGUE MASSA</a:t>
            </a:r>
          </a:p>
          <a:p>
            <a:pPr lvl="1"/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</a:t>
            </a:r>
            <a:r>
              <a:rPr lang="fr-FR" err="1"/>
              <a:t>pulvinar</a:t>
            </a:r>
            <a:r>
              <a:rPr lang="fr-FR"/>
              <a:t>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magna</a:t>
            </a:r>
          </a:p>
          <a:p>
            <a:pPr lvl="1"/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endParaRPr lang="fr-FR"/>
          </a:p>
          <a:p>
            <a:pPr lvl="1"/>
            <a:endParaRPr lang="fr-FR"/>
          </a:p>
        </p:txBody>
      </p:sp>
      <p:sp>
        <p:nvSpPr>
          <p:cNvPr id="32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A3D3EAD8-5A13-457E-B531-33A3009F72AF}" type="datetime1">
              <a:rPr lang="fr-FR" smtClean="0"/>
              <a:t>09/07/2026</a:t>
            </a:fld>
            <a:endParaRPr lang="fr-FR"/>
          </a:p>
        </p:txBody>
      </p:sp>
      <p:sp>
        <p:nvSpPr>
          <p:cNvPr id="33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UNEP - Assemblée générale du 2 décembre 2024</a:t>
            </a:r>
            <a:endParaRPr lang="fr-FR" sz="90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72A6318-7EBF-31E6-E3B6-FAADA60551C2}"/>
              </a:ext>
            </a:extLst>
          </p:cNvPr>
          <p:cNvSpPr/>
          <p:nvPr userDrawn="1"/>
        </p:nvSpPr>
        <p:spPr>
          <a:xfrm>
            <a:off x="10476955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70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CHRONOLOGIE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CHRONO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577216A-B272-6F46-92F9-C39A38DE0067}"/>
              </a:ext>
            </a:extLst>
          </p:cNvPr>
          <p:cNvCxnSpPr>
            <a:cxnSpLocks/>
          </p:cNvCxnSpPr>
          <p:nvPr userDrawn="1"/>
        </p:nvCxnSpPr>
        <p:spPr>
          <a:xfrm>
            <a:off x="938783" y="3366381"/>
            <a:ext cx="10134601" cy="0"/>
          </a:xfrm>
          <a:prstGeom prst="line">
            <a:avLst/>
          </a:prstGeom>
          <a:noFill/>
          <a:ln w="9525" cap="rnd" cmpd="sng" algn="ctr">
            <a:solidFill>
              <a:srgbClr val="000000"/>
            </a:solidFill>
            <a:prstDash val="sysDot"/>
            <a:miter lim="800000"/>
            <a:headEnd type="oval" w="sm" len="sm"/>
            <a:tailEnd type="arrow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AA71724-BD50-254E-BF12-6B32B75B7831}"/>
              </a:ext>
            </a:extLst>
          </p:cNvPr>
          <p:cNvCxnSpPr>
            <a:stCxn id="11" idx="2"/>
          </p:cNvCxnSpPr>
          <p:nvPr userDrawn="1"/>
        </p:nvCxnSpPr>
        <p:spPr>
          <a:xfrm>
            <a:off x="2424857" y="3491619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8DDDBA3-261D-5443-B6ED-F5DC6B2039DA}"/>
              </a:ext>
            </a:extLst>
          </p:cNvPr>
          <p:cNvSpPr txBox="1"/>
          <p:nvPr userDrawn="1"/>
        </p:nvSpPr>
        <p:spPr>
          <a:xfrm>
            <a:off x="1930006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63346D0-75B2-D34C-8978-14C972400900}"/>
              </a:ext>
            </a:extLst>
          </p:cNvPr>
          <p:cNvSpPr txBox="1"/>
          <p:nvPr userDrawn="1"/>
        </p:nvSpPr>
        <p:spPr>
          <a:xfrm>
            <a:off x="371947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1DAABBB-CCE2-1442-9FB7-387A54519088}"/>
              </a:ext>
            </a:extLst>
          </p:cNvPr>
          <p:cNvCxnSpPr/>
          <p:nvPr userDrawn="1"/>
        </p:nvCxnSpPr>
        <p:spPr>
          <a:xfrm>
            <a:off x="421432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AF00EC4-7E40-144B-99EB-8FB699FEAB58}"/>
              </a:ext>
            </a:extLst>
          </p:cNvPr>
          <p:cNvSpPr txBox="1"/>
          <p:nvPr userDrawn="1"/>
        </p:nvSpPr>
        <p:spPr>
          <a:xfrm>
            <a:off x="550894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CBA9A5C-5A49-3B42-8A77-21A13DFB6210}"/>
              </a:ext>
            </a:extLst>
          </p:cNvPr>
          <p:cNvCxnSpPr/>
          <p:nvPr userDrawn="1"/>
        </p:nvCxnSpPr>
        <p:spPr>
          <a:xfrm>
            <a:off x="600379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97C4425-E8A8-8B45-9411-9756B56BB1FB}"/>
              </a:ext>
            </a:extLst>
          </p:cNvPr>
          <p:cNvSpPr txBox="1"/>
          <p:nvPr userDrawn="1"/>
        </p:nvSpPr>
        <p:spPr>
          <a:xfrm>
            <a:off x="730476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4782CDE-4EEA-6449-923B-E55DA9F1AF3A}"/>
              </a:ext>
            </a:extLst>
          </p:cNvPr>
          <p:cNvCxnSpPr/>
          <p:nvPr userDrawn="1"/>
        </p:nvCxnSpPr>
        <p:spPr>
          <a:xfrm>
            <a:off x="779961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AC4F8149-433B-1A4D-B483-CA4CD3B3CF97}"/>
              </a:ext>
            </a:extLst>
          </p:cNvPr>
          <p:cNvSpPr txBox="1"/>
          <p:nvPr userDrawn="1"/>
        </p:nvSpPr>
        <p:spPr>
          <a:xfrm>
            <a:off x="909423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E2F23AA-2D25-8045-A5F6-3D0DB216EA92}"/>
              </a:ext>
            </a:extLst>
          </p:cNvPr>
          <p:cNvCxnSpPr/>
          <p:nvPr userDrawn="1"/>
        </p:nvCxnSpPr>
        <p:spPr>
          <a:xfrm>
            <a:off x="958908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texte 24">
            <a:extLst>
              <a:ext uri="{FF2B5EF4-FFF2-40B4-BE49-F238E27FC236}">
                <a16:creationId xmlns:a16="http://schemas.microsoft.com/office/drawing/2014/main" id="{65593242-4229-0741-ABE6-D1C57826A4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2710" y="368860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4" name="Espace réservé du texte 24">
            <a:extLst>
              <a:ext uri="{FF2B5EF4-FFF2-40B4-BE49-F238E27FC236}">
                <a16:creationId xmlns:a16="http://schemas.microsoft.com/office/drawing/2014/main" id="{045CAE60-3C81-0341-AACA-D46389483E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2710" y="394321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40E0B12F-789D-3347-B76E-77F5138DE4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4944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6" name="Espace réservé du texte 24">
            <a:extLst>
              <a:ext uri="{FF2B5EF4-FFF2-40B4-BE49-F238E27FC236}">
                <a16:creationId xmlns:a16="http://schemas.microsoft.com/office/drawing/2014/main" id="{7B3DCC34-4A68-F741-96EA-D96C26ABA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4944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7" name="Espace réservé du texte 24">
            <a:extLst>
              <a:ext uri="{FF2B5EF4-FFF2-40B4-BE49-F238E27FC236}">
                <a16:creationId xmlns:a16="http://schemas.microsoft.com/office/drawing/2014/main" id="{54BFB083-6F29-FD4D-9042-A23C4370A7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19135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EB19A4E3-2674-1D42-BB61-911C760BBF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9135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9" name="Espace réservé du texte 24">
            <a:extLst>
              <a:ext uri="{FF2B5EF4-FFF2-40B4-BE49-F238E27FC236}">
                <a16:creationId xmlns:a16="http://schemas.microsoft.com/office/drawing/2014/main" id="{BE6A9E89-1F51-DD4E-8895-AB700F86BB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1369" y="3711794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0" name="Espace réservé du texte 24">
            <a:extLst>
              <a:ext uri="{FF2B5EF4-FFF2-40B4-BE49-F238E27FC236}">
                <a16:creationId xmlns:a16="http://schemas.microsoft.com/office/drawing/2014/main" id="{0EF639D3-9E49-374B-BCCA-7E470A5B97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1369" y="3966405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062EBBF8-F844-0F4E-8E2C-EC465D3F4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43603" y="371179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2" name="Espace réservé du texte 24">
            <a:extLst>
              <a:ext uri="{FF2B5EF4-FFF2-40B4-BE49-F238E27FC236}">
                <a16:creationId xmlns:a16="http://schemas.microsoft.com/office/drawing/2014/main" id="{0C3C8CA9-79E0-5447-BA74-66F3154390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3603" y="396640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1CD056C7-5DD4-7C45-8575-71F1B2B43E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5362" y="2075969"/>
            <a:ext cx="11521269" cy="233583"/>
          </a:xfrm>
          <a:prstGeom prst="roundRect">
            <a:avLst/>
          </a:prstGeom>
          <a:solidFill>
            <a:srgbClr val="DE0058"/>
          </a:solidFill>
          <a:ln>
            <a:noFill/>
          </a:ln>
        </p:spPr>
        <p:txBody>
          <a:bodyPr vert="horz" wrap="square" lIns="0" tIns="36000" rIns="0" bIns="0" numCol="1" anchor="ctr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5D0D"/>
              </a:buClr>
              <a:buFont typeface="Wingdings" pitchFamily="2" charset="2"/>
              <a:buChar char="§"/>
              <a:defRPr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013" indent="-2476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1488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2737723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6pPr>
            <a:lvl7pPr marL="3235491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7pPr>
            <a:lvl8pPr marL="3733259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8pPr>
            <a:lvl9pPr marL="4231027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9pPr>
          </a:lstStyle>
          <a:p>
            <a:pPr marL="0" indent="0" algn="ctr" eaLnBrk="1" hangingPunct="1">
              <a:buClr>
                <a:srgbClr val="E74C14"/>
              </a:buClr>
              <a:buNone/>
              <a:defRPr/>
            </a:pPr>
            <a:endParaRPr lang="fr-FR" sz="1300" b="0" i="0" kern="0" spc="200">
              <a:solidFill>
                <a:srgbClr val="FFFF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F997C67E-7BEF-5D40-A14E-FBAE2FE150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996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2010</a:t>
            </a:r>
          </a:p>
        </p:txBody>
      </p:sp>
      <p:sp>
        <p:nvSpPr>
          <p:cNvPr id="45" name="Espace réservé du texte 24">
            <a:extLst>
              <a:ext uri="{FF2B5EF4-FFF2-40B4-BE49-F238E27FC236}">
                <a16:creationId xmlns:a16="http://schemas.microsoft.com/office/drawing/2014/main" id="{03F39DED-06EE-2C4E-A6C0-3EC947D52F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0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2012</a:t>
            </a:r>
          </a:p>
        </p:txBody>
      </p:sp>
      <p:sp>
        <p:nvSpPr>
          <p:cNvPr id="46" name="Espace réservé du texte 24">
            <a:extLst>
              <a:ext uri="{FF2B5EF4-FFF2-40B4-BE49-F238E27FC236}">
                <a16:creationId xmlns:a16="http://schemas.microsoft.com/office/drawing/2014/main" id="{E8584A1A-4583-5849-9051-77BFFF0660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4831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2014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DF5465C1-A7AA-C149-9454-411EBCC6BB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55154" y="322502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2016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EA058951-086B-C048-8E0A-BB0A35CF19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43602" y="3223777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2021</a:t>
            </a:r>
          </a:p>
        </p:txBody>
      </p:sp>
      <p:sp>
        <p:nvSpPr>
          <p:cNvPr id="51" name="Espace réservé du numéro de diapositive 3">
            <a:extLst>
              <a:ext uri="{FF2B5EF4-FFF2-40B4-BE49-F238E27FC236}">
                <a16:creationId xmlns:a16="http://schemas.microsoft.com/office/drawing/2014/main" id="{B3F47653-00CC-EE47-B284-A4274107CFC9}"/>
              </a:ext>
            </a:extLst>
          </p:cNvPr>
          <p:cNvSpPr txBox="1">
            <a:spLocks/>
          </p:cNvSpPr>
          <p:nvPr userDrawn="1"/>
        </p:nvSpPr>
        <p:spPr>
          <a:xfrm>
            <a:off x="8956037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2ACBD354-4C8D-874C-9D89-68D246B6BA70}"/>
              </a:ext>
            </a:extLst>
          </p:cNvPr>
          <p:cNvSpPr/>
          <p:nvPr userDrawn="1"/>
        </p:nvSpPr>
        <p:spPr>
          <a:xfrm rot="11038042">
            <a:off x="-72418" y="5822517"/>
            <a:ext cx="3450526" cy="1159697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749552"/>
              <a:gd name="connsiteY0" fmla="*/ 0 h 2186784"/>
              <a:gd name="connsiteX1" fmla="*/ 8749553 w 8749552"/>
              <a:gd name="connsiteY1" fmla="*/ 179294 h 2186784"/>
              <a:gd name="connsiteX2" fmla="*/ 7097563 w 8749552"/>
              <a:gd name="connsiteY2" fmla="*/ 2186784 h 2186784"/>
              <a:gd name="connsiteX3" fmla="*/ 1577788 w 8749552"/>
              <a:gd name="connsiteY3" fmla="*/ 1898004 h 2186784"/>
              <a:gd name="connsiteX4" fmla="*/ 0 w 8749552"/>
              <a:gd name="connsiteY4" fmla="*/ 0 h 2186784"/>
              <a:gd name="connsiteX0" fmla="*/ 0 w 7097564"/>
              <a:gd name="connsiteY0" fmla="*/ 0 h 2186784"/>
              <a:gd name="connsiteX1" fmla="*/ 5881600 w 7097564"/>
              <a:gd name="connsiteY1" fmla="*/ 661881 h 2186784"/>
              <a:gd name="connsiteX2" fmla="*/ 7097563 w 7097564"/>
              <a:gd name="connsiteY2" fmla="*/ 2186784 h 2186784"/>
              <a:gd name="connsiteX3" fmla="*/ 1577788 w 7097564"/>
              <a:gd name="connsiteY3" fmla="*/ 1898004 h 2186784"/>
              <a:gd name="connsiteX4" fmla="*/ 0 w 7097564"/>
              <a:gd name="connsiteY4" fmla="*/ 0 h 2186784"/>
              <a:gd name="connsiteX0" fmla="*/ 0 w 7097562"/>
              <a:gd name="connsiteY0" fmla="*/ 0 h 2186784"/>
              <a:gd name="connsiteX1" fmla="*/ 6937351 w 7097562"/>
              <a:gd name="connsiteY1" fmla="*/ 1027087 h 2186784"/>
              <a:gd name="connsiteX2" fmla="*/ 7097563 w 7097562"/>
              <a:gd name="connsiteY2" fmla="*/ 2186784 h 2186784"/>
              <a:gd name="connsiteX3" fmla="*/ 1577788 w 7097562"/>
              <a:gd name="connsiteY3" fmla="*/ 1898004 h 2186784"/>
              <a:gd name="connsiteX4" fmla="*/ 0 w 7097562"/>
              <a:gd name="connsiteY4" fmla="*/ 0 h 2186784"/>
              <a:gd name="connsiteX0" fmla="*/ 0 w 6066042"/>
              <a:gd name="connsiteY0" fmla="*/ 218260 h 1159697"/>
              <a:gd name="connsiteX1" fmla="*/ 5905829 w 6066042"/>
              <a:gd name="connsiteY1" fmla="*/ 0 h 1159697"/>
              <a:gd name="connsiteX2" fmla="*/ 6066041 w 6066042"/>
              <a:gd name="connsiteY2" fmla="*/ 1159697 h 1159697"/>
              <a:gd name="connsiteX3" fmla="*/ 546266 w 6066042"/>
              <a:gd name="connsiteY3" fmla="*/ 870917 h 1159697"/>
              <a:gd name="connsiteX4" fmla="*/ 0 w 6066042"/>
              <a:gd name="connsiteY4" fmla="*/ 218260 h 115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6042" h="1159697">
                <a:moveTo>
                  <a:pt x="0" y="218260"/>
                </a:moveTo>
                <a:lnTo>
                  <a:pt x="5905829" y="0"/>
                </a:lnTo>
                <a:lnTo>
                  <a:pt x="6066041" y="1159697"/>
                </a:lnTo>
                <a:lnTo>
                  <a:pt x="546266" y="870917"/>
                </a:lnTo>
                <a:lnTo>
                  <a:pt x="0" y="218260"/>
                </a:lnTo>
                <a:close/>
              </a:path>
            </a:pathLst>
          </a:custGeom>
          <a:solidFill>
            <a:srgbClr val="DE0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space réservé du texte 24">
            <a:extLst>
              <a:ext uri="{FF2B5EF4-FFF2-40B4-BE49-F238E27FC236}">
                <a16:creationId xmlns:a16="http://schemas.microsoft.com/office/drawing/2014/main" id="{3478566C-5296-1A4E-A0B1-F00B183E4B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08734" y="2061476"/>
            <a:ext cx="2374524" cy="262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cap="all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DE LA CHRONOLOGIE</a:t>
            </a:r>
          </a:p>
        </p:txBody>
      </p:sp>
      <p:sp>
        <p:nvSpPr>
          <p:cNvPr id="49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7D433DF6-7060-4C41-86A4-D33E0D127179}" type="datetime1">
              <a:rPr lang="fr-FR" smtClean="0"/>
              <a:t>09/07/2026</a:t>
            </a:fld>
            <a:endParaRPr lang="fr-FR"/>
          </a:p>
        </p:txBody>
      </p:sp>
      <p:sp>
        <p:nvSpPr>
          <p:cNvPr id="55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C4DDB1F-BF5B-B80B-A71F-1C84E626E7AD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605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ERCALAIRE 3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F430B0E-884D-5060-9FF0-A3E0AF0A543B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Processus 3">
            <a:extLst>
              <a:ext uri="{FF2B5EF4-FFF2-40B4-BE49-F238E27FC236}">
                <a16:creationId xmlns:a16="http://schemas.microsoft.com/office/drawing/2014/main" id="{50B98376-EA21-F451-0158-5F90D4528A17}"/>
              </a:ext>
            </a:extLst>
          </p:cNvPr>
          <p:cNvSpPr/>
          <p:nvPr userDrawn="1"/>
        </p:nvSpPr>
        <p:spPr>
          <a:xfrm>
            <a:off x="0" y="5442643"/>
            <a:ext cx="12201950" cy="1415357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1F6E8C5-98E2-1260-D600-905E920EB80E}"/>
              </a:ext>
            </a:extLst>
          </p:cNvPr>
          <p:cNvSpPr/>
          <p:nvPr userDrawn="1"/>
        </p:nvSpPr>
        <p:spPr>
          <a:xfrm>
            <a:off x="7882359" y="-9887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DED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7C2B2A3E-C718-7B4B-A815-C1F95F3BE1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1770" y="2268162"/>
            <a:ext cx="7585072" cy="1410252"/>
          </a:xfrm>
          <a:prstGeom prst="rect">
            <a:avLst/>
          </a:prstGeom>
        </p:spPr>
        <p:txBody>
          <a:bodyPr/>
          <a:lstStyle>
            <a:lvl1pPr algn="l">
              <a:defRPr sz="4400" b="1" i="0" cap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0230D3-5265-4682-35EA-C406F3BA56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852" y="5679252"/>
            <a:ext cx="2309846" cy="1026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D4D317-88C2-76B9-32F3-CDE2E9154894}"/>
              </a:ext>
            </a:extLst>
          </p:cNvPr>
          <p:cNvSpPr/>
          <p:nvPr userDrawn="1"/>
        </p:nvSpPr>
        <p:spPr>
          <a:xfrm flipH="1">
            <a:off x="3131819" y="2263057"/>
            <a:ext cx="45719" cy="1415357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2991A96E-AE13-B840-FAA6-07A9D7E116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7925" y="2334761"/>
            <a:ext cx="1640445" cy="1271947"/>
          </a:xfrm>
          <a:prstGeom prst="rect">
            <a:avLst/>
          </a:prstGeom>
        </p:spPr>
        <p:txBody>
          <a:bodyPr/>
          <a:lstStyle>
            <a:lvl1pPr algn="l">
              <a:defRPr sz="96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47557E59-C056-848E-2500-BEC9834B5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538730"/>
            <a:ext cx="4828342" cy="230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UNEP - Assemblée générale du 3 décembre 2025</a:t>
            </a:r>
            <a:endParaRPr lang="fr-FR" sz="900"/>
          </a:p>
          <a:p>
            <a:r>
              <a:rPr lang="fr-FR"/>
              <a:t> ....</a:t>
            </a:r>
            <a:endParaRPr lang="fr-FR" sz="900"/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E99E96C9-C95E-C7DE-4F81-6CCE56AA39EE}"/>
              </a:ext>
            </a:extLst>
          </p:cNvPr>
          <p:cNvSpPr txBox="1">
            <a:spLocks/>
          </p:cNvSpPr>
          <p:nvPr userDrawn="1"/>
        </p:nvSpPr>
        <p:spPr>
          <a:xfrm>
            <a:off x="11421210" y="6421038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99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INTERCALAIRE 1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676184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Processus 2">
            <a:extLst>
              <a:ext uri="{FF2B5EF4-FFF2-40B4-BE49-F238E27FC236}">
                <a16:creationId xmlns:a16="http://schemas.microsoft.com/office/drawing/2014/main" id="{CDD6FE0D-41AD-0285-4C3C-E1C304BD06DB}"/>
              </a:ext>
            </a:extLst>
          </p:cNvPr>
          <p:cNvSpPr/>
          <p:nvPr userDrawn="1"/>
        </p:nvSpPr>
        <p:spPr>
          <a:xfrm>
            <a:off x="0" y="5442643"/>
            <a:ext cx="12201950" cy="1415357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4F3A0F6-04E1-A5BD-6865-FCCFE0EE44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4308" y="2779222"/>
            <a:ext cx="8763380" cy="812367"/>
          </a:xfrm>
          <a:prstGeom prst="rect">
            <a:avLst/>
          </a:prstGeom>
        </p:spPr>
        <p:txBody>
          <a:bodyPr/>
          <a:lstStyle>
            <a:lvl1pPr algn="ctr">
              <a:defRPr sz="4400" b="1" i="0" cap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157659-2285-1076-CB97-50CA2F2EE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852" y="5679252"/>
            <a:ext cx="2309846" cy="1026598"/>
          </a:xfrm>
          <a:prstGeom prst="rect">
            <a:avLst/>
          </a:prstGeom>
        </p:spPr>
      </p:pic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1D131900-0D67-20AD-A543-C9DCD5D52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538730"/>
            <a:ext cx="4828342" cy="230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UNEP - Assemblée générale du 3 décembre 2025</a:t>
            </a:r>
            <a:endParaRPr lang="fr-FR" sz="900"/>
          </a:p>
          <a:p>
            <a:r>
              <a:rPr lang="fr-FR"/>
              <a:t> ....</a:t>
            </a:r>
            <a:endParaRPr lang="fr-FR" sz="900"/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82D07CF3-8A12-E677-5619-DD82129F37DA}"/>
              </a:ext>
            </a:extLst>
          </p:cNvPr>
          <p:cNvSpPr txBox="1">
            <a:spLocks/>
          </p:cNvSpPr>
          <p:nvPr userDrawn="1"/>
        </p:nvSpPr>
        <p:spPr>
          <a:xfrm>
            <a:off x="11421210" y="6421038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5F64F1B7-7F84-534E-DEC4-4C7EDCE581D7}"/>
              </a:ext>
            </a:extLst>
          </p:cNvPr>
          <p:cNvSpPr/>
          <p:nvPr userDrawn="1"/>
        </p:nvSpPr>
        <p:spPr>
          <a:xfrm>
            <a:off x="7882359" y="-9887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DED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2AD9DAD-F6A4-27C2-E77A-10DCD09E6309}"/>
              </a:ext>
            </a:extLst>
          </p:cNvPr>
          <p:cNvCxnSpPr/>
          <p:nvPr userDrawn="1"/>
        </p:nvCxnSpPr>
        <p:spPr>
          <a:xfrm>
            <a:off x="4583430" y="3591589"/>
            <a:ext cx="2857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85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TEXT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6536" y="522464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400" b="1" i="0" cap="none" baseline="0">
                <a:solidFill>
                  <a:srgbClr val="0084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4555EF1-3148-6546-BEB7-3BDB9C716BD0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19114395-BD04-494D-97F8-D68B1EF4A34A}" type="datetime1">
              <a:rPr lang="fr-FR" smtClean="0"/>
              <a:t>09/07/2026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636536" y="1869661"/>
            <a:ext cx="11191875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none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41951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TEXTE &amp; IMAG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A222941A-555C-AD4F-84DF-79B1BD012E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8023" y="1869661"/>
            <a:ext cx="3248417" cy="388415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6C3899B7-A738-40D7-BA64-7B67B6541F69}" type="datetime1">
              <a:rPr lang="fr-FR" smtClean="0"/>
              <a:t>09/07/2026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5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636536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029E82-8A5A-BA92-32CB-BA6444507EA1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21">
            <a:extLst>
              <a:ext uri="{FF2B5EF4-FFF2-40B4-BE49-F238E27FC236}">
                <a16:creationId xmlns:a16="http://schemas.microsoft.com/office/drawing/2014/main" id="{095211DA-6AF3-0915-796F-B1F4020578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6536" y="522464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400" b="1" i="0" cap="none" baseline="0">
                <a:solidFill>
                  <a:srgbClr val="0084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</a:t>
            </a:r>
          </a:p>
        </p:txBody>
      </p:sp>
    </p:spTree>
    <p:extLst>
      <p:ext uri="{BB962C8B-B14F-4D97-AF65-F5344CB8AC3E}">
        <p14:creationId xmlns:p14="http://schemas.microsoft.com/office/powerpoint/2010/main" val="229793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EXTE &amp; IMAG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IMAGE</a:t>
            </a:r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A222941A-555C-AD4F-84DF-79B1BD012E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8023" y="1869661"/>
            <a:ext cx="3248417" cy="388415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6C3899B7-A738-40D7-BA64-7B67B6541F69}" type="datetime1">
              <a:rPr lang="fr-FR" smtClean="0"/>
              <a:t>09/07/2026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5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0808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3 COLONNES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2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3 COLONNES</a:t>
            </a:r>
          </a:p>
        </p:txBody>
      </p:sp>
      <p:sp>
        <p:nvSpPr>
          <p:cNvPr id="1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39C0AECA-67CF-41AF-8AFD-30244377613D}" type="datetime1">
              <a:rPr lang="fr-FR" smtClean="0"/>
              <a:t>09/07/2026</a:t>
            </a:fld>
            <a:endParaRPr lang="fr-FR"/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5" name="Espace réservé du contenu 2"/>
          <p:cNvSpPr>
            <a:spLocks noGrp="1"/>
          </p:cNvSpPr>
          <p:nvPr>
            <p:ph sz="quarter" idx="22"/>
          </p:nvPr>
        </p:nvSpPr>
        <p:spPr>
          <a:xfrm>
            <a:off x="484188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Espace réservé du contenu 2"/>
          <p:cNvSpPr>
            <a:spLocks noGrp="1"/>
          </p:cNvSpPr>
          <p:nvPr>
            <p:ph sz="quarter" idx="24"/>
          </p:nvPr>
        </p:nvSpPr>
        <p:spPr>
          <a:xfrm>
            <a:off x="8041496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8" name="Espace réservé du contenu 2"/>
          <p:cNvSpPr>
            <a:spLocks noGrp="1"/>
          </p:cNvSpPr>
          <p:nvPr>
            <p:ph sz="quarter" idx="25"/>
          </p:nvPr>
        </p:nvSpPr>
        <p:spPr>
          <a:xfrm>
            <a:off x="4262842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C00323-D560-7C92-6B1F-9F7D82ECCF50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452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TEXTE &amp; CHIFFR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CHIFFRE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ECAC14B-AFA8-2342-8B05-D01D9F3C7C56}"/>
              </a:ext>
            </a:extLst>
          </p:cNvPr>
          <p:cNvSpPr/>
          <p:nvPr userDrawn="1"/>
        </p:nvSpPr>
        <p:spPr>
          <a:xfrm>
            <a:off x="8004375" y="1852022"/>
            <a:ext cx="3480620" cy="4069049"/>
          </a:xfrm>
          <a:prstGeom prst="roundRect">
            <a:avLst/>
          </a:prstGeom>
          <a:solidFill>
            <a:srgbClr val="DED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3326BD7F-C1FA-494D-B5DF-D30A262858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0789" y="2364568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D1D855C0-2B67-A44D-9553-7BB723BF71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0789" y="3029994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27" name="Espace réservé du texte 21">
            <a:extLst>
              <a:ext uri="{FF2B5EF4-FFF2-40B4-BE49-F238E27FC236}">
                <a16:creationId xmlns:a16="http://schemas.microsoft.com/office/drawing/2014/main" id="{2D225E29-522D-8A4E-A877-ADB2E03760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0789" y="3930350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008A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43EF0092-3614-1447-B123-970EA0EE8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0789" y="4595776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15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F4805CB7-5BC0-4495-8EEF-79D4A7781E00}" type="datetime1">
              <a:rPr lang="fr-FR" smtClean="0"/>
              <a:t>09/07/2026</a:t>
            </a:fld>
            <a:endParaRPr lang="fr-FR"/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0" name="Espace réservé du contenu 2"/>
          <p:cNvSpPr>
            <a:spLocks noGrp="1"/>
          </p:cNvSpPr>
          <p:nvPr>
            <p:ph sz="quarter" idx="21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E2ED7F-5B97-CD07-D477-72ADA3C84BFA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639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GRAPHIQU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GRAPHIQUE</a:t>
            </a:r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21B9147D-D4C8-3844-A212-2C599B94D81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84135" y="1961535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du graphique 4">
            <a:extLst>
              <a:ext uri="{FF2B5EF4-FFF2-40B4-BE49-F238E27FC236}">
                <a16:creationId xmlns:a16="http://schemas.microsoft.com/office/drawing/2014/main" id="{3F3D8493-179A-EB49-BFF3-378B220F35E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25531" y="1961534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A415DEEA-7F84-495B-B042-17E4CF88A2DC}" type="datetime1">
              <a:rPr lang="fr-FR" smtClean="0"/>
              <a:t>09/07/2026</a:t>
            </a:fld>
            <a:endParaRPr lang="fr-FR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8438F5-DCBD-71C7-8A5E-4DF91F1A306A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906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IMAG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018ABE8-15EC-104B-9397-C64F765694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4136" y="1507326"/>
            <a:ext cx="11192048" cy="463316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DAE91886-9158-4340-99E9-95A1C513B46C}" type="datetime1">
              <a:rPr lang="fr-FR" smtClean="0"/>
              <a:t>09/07/2026</a:t>
            </a:fld>
            <a:endParaRPr lang="fr-FR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101441-8359-E4B0-3536-DF70DA126F4A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399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ERCALAIRE 1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cessus 2">
            <a:extLst>
              <a:ext uri="{FF2B5EF4-FFF2-40B4-BE49-F238E27FC236}">
                <a16:creationId xmlns:a16="http://schemas.microsoft.com/office/drawing/2014/main" id="{4ED3DC4C-AB29-02E9-F510-ED43DFE98AF0}"/>
              </a:ext>
            </a:extLst>
          </p:cNvPr>
          <p:cNvSpPr/>
          <p:nvPr userDrawn="1"/>
        </p:nvSpPr>
        <p:spPr>
          <a:xfrm>
            <a:off x="0" y="5442643"/>
            <a:ext cx="12201950" cy="1415357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5D2E1D9-D955-A34C-B50F-A639E9FCCA8C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3C3D9D2-8DC7-414F-A8DD-54A79476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1770" y="2268162"/>
            <a:ext cx="7585072" cy="1410252"/>
          </a:xfrm>
          <a:prstGeom prst="rect">
            <a:avLst/>
          </a:prstGeom>
        </p:spPr>
        <p:txBody>
          <a:bodyPr/>
          <a:lstStyle>
            <a:lvl1pPr algn="l">
              <a:defRPr sz="4400" b="1" i="0" cap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1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E6D0AD-3EFE-2049-871D-D5C881950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852" y="5679252"/>
            <a:ext cx="2309846" cy="10265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56CDC2-9883-BB4B-B2AC-A70035BAEC45}"/>
              </a:ext>
            </a:extLst>
          </p:cNvPr>
          <p:cNvSpPr/>
          <p:nvPr userDrawn="1"/>
        </p:nvSpPr>
        <p:spPr>
          <a:xfrm flipH="1">
            <a:off x="3131819" y="2263057"/>
            <a:ext cx="45719" cy="1415357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0275B99F-423C-874E-B360-3B103F05D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7925" y="2334761"/>
            <a:ext cx="1640445" cy="1271947"/>
          </a:xfrm>
          <a:prstGeom prst="rect">
            <a:avLst/>
          </a:prstGeom>
        </p:spPr>
        <p:txBody>
          <a:bodyPr/>
          <a:lstStyle>
            <a:lvl1pPr algn="l">
              <a:defRPr sz="96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538730"/>
            <a:ext cx="4828342" cy="230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UNEP - Assemblée générale du 3 décembre 2025</a:t>
            </a:r>
            <a:endParaRPr lang="fr-FR" sz="900"/>
          </a:p>
          <a:p>
            <a:r>
              <a:rPr lang="fr-FR"/>
              <a:t> ....</a:t>
            </a:r>
            <a:endParaRPr lang="fr-FR" sz="900"/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421210" y="6421038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87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>
          <p15:clr>
            <a:srgbClr val="FBAE40"/>
          </p15:clr>
        </p15:guide>
        <p15:guide id="2" pos="302">
          <p15:clr>
            <a:srgbClr val="FBAE40"/>
          </p15:clr>
        </p15:guide>
        <p15:guide id="3" orient="horz" pos="42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CHRONOLOGI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CHRONO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577216A-B272-6F46-92F9-C39A38DE0067}"/>
              </a:ext>
            </a:extLst>
          </p:cNvPr>
          <p:cNvCxnSpPr>
            <a:cxnSpLocks/>
          </p:cNvCxnSpPr>
          <p:nvPr userDrawn="1"/>
        </p:nvCxnSpPr>
        <p:spPr>
          <a:xfrm>
            <a:off x="938783" y="3366381"/>
            <a:ext cx="10134601" cy="0"/>
          </a:xfrm>
          <a:prstGeom prst="line">
            <a:avLst/>
          </a:prstGeom>
          <a:noFill/>
          <a:ln w="9525" cap="rnd" cmpd="sng" algn="ctr">
            <a:solidFill>
              <a:srgbClr val="000000"/>
            </a:solidFill>
            <a:prstDash val="sysDot"/>
            <a:miter lim="800000"/>
            <a:headEnd type="oval" w="sm" len="sm"/>
            <a:tailEnd type="arrow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AA71724-BD50-254E-BF12-6B32B75B7831}"/>
              </a:ext>
            </a:extLst>
          </p:cNvPr>
          <p:cNvCxnSpPr>
            <a:stCxn id="11" idx="2"/>
          </p:cNvCxnSpPr>
          <p:nvPr userDrawn="1"/>
        </p:nvCxnSpPr>
        <p:spPr>
          <a:xfrm>
            <a:off x="2424857" y="3491619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8DDDBA3-261D-5443-B6ED-F5DC6B2039DA}"/>
              </a:ext>
            </a:extLst>
          </p:cNvPr>
          <p:cNvSpPr txBox="1"/>
          <p:nvPr userDrawn="1"/>
        </p:nvSpPr>
        <p:spPr>
          <a:xfrm>
            <a:off x="1930006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63346D0-75B2-D34C-8978-14C972400900}"/>
              </a:ext>
            </a:extLst>
          </p:cNvPr>
          <p:cNvSpPr txBox="1"/>
          <p:nvPr userDrawn="1"/>
        </p:nvSpPr>
        <p:spPr>
          <a:xfrm>
            <a:off x="371947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1DAABBB-CCE2-1442-9FB7-387A54519088}"/>
              </a:ext>
            </a:extLst>
          </p:cNvPr>
          <p:cNvCxnSpPr/>
          <p:nvPr userDrawn="1"/>
        </p:nvCxnSpPr>
        <p:spPr>
          <a:xfrm>
            <a:off x="421432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AF00EC4-7E40-144B-99EB-8FB699FEAB58}"/>
              </a:ext>
            </a:extLst>
          </p:cNvPr>
          <p:cNvSpPr txBox="1"/>
          <p:nvPr userDrawn="1"/>
        </p:nvSpPr>
        <p:spPr>
          <a:xfrm>
            <a:off x="550894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CBA9A5C-5A49-3B42-8A77-21A13DFB6210}"/>
              </a:ext>
            </a:extLst>
          </p:cNvPr>
          <p:cNvCxnSpPr/>
          <p:nvPr userDrawn="1"/>
        </p:nvCxnSpPr>
        <p:spPr>
          <a:xfrm>
            <a:off x="600379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97C4425-E8A8-8B45-9411-9756B56BB1FB}"/>
              </a:ext>
            </a:extLst>
          </p:cNvPr>
          <p:cNvSpPr txBox="1"/>
          <p:nvPr userDrawn="1"/>
        </p:nvSpPr>
        <p:spPr>
          <a:xfrm>
            <a:off x="730476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4782CDE-4EEA-6449-923B-E55DA9F1AF3A}"/>
              </a:ext>
            </a:extLst>
          </p:cNvPr>
          <p:cNvCxnSpPr/>
          <p:nvPr userDrawn="1"/>
        </p:nvCxnSpPr>
        <p:spPr>
          <a:xfrm>
            <a:off x="779961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AC4F8149-433B-1A4D-B483-CA4CD3B3CF97}"/>
              </a:ext>
            </a:extLst>
          </p:cNvPr>
          <p:cNvSpPr txBox="1"/>
          <p:nvPr userDrawn="1"/>
        </p:nvSpPr>
        <p:spPr>
          <a:xfrm>
            <a:off x="909423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E2F23AA-2D25-8045-A5F6-3D0DB216EA92}"/>
              </a:ext>
            </a:extLst>
          </p:cNvPr>
          <p:cNvCxnSpPr/>
          <p:nvPr userDrawn="1"/>
        </p:nvCxnSpPr>
        <p:spPr>
          <a:xfrm>
            <a:off x="958908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texte 24">
            <a:extLst>
              <a:ext uri="{FF2B5EF4-FFF2-40B4-BE49-F238E27FC236}">
                <a16:creationId xmlns:a16="http://schemas.microsoft.com/office/drawing/2014/main" id="{65593242-4229-0741-ABE6-D1C57826A4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2710" y="368860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4" name="Espace réservé du texte 24">
            <a:extLst>
              <a:ext uri="{FF2B5EF4-FFF2-40B4-BE49-F238E27FC236}">
                <a16:creationId xmlns:a16="http://schemas.microsoft.com/office/drawing/2014/main" id="{045CAE60-3C81-0341-AACA-D46389483E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2710" y="394321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40E0B12F-789D-3347-B76E-77F5138DE4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4944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6" name="Espace réservé du texte 24">
            <a:extLst>
              <a:ext uri="{FF2B5EF4-FFF2-40B4-BE49-F238E27FC236}">
                <a16:creationId xmlns:a16="http://schemas.microsoft.com/office/drawing/2014/main" id="{7B3DCC34-4A68-F741-96EA-D96C26ABA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4944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7" name="Espace réservé du texte 24">
            <a:extLst>
              <a:ext uri="{FF2B5EF4-FFF2-40B4-BE49-F238E27FC236}">
                <a16:creationId xmlns:a16="http://schemas.microsoft.com/office/drawing/2014/main" id="{54BFB083-6F29-FD4D-9042-A23C4370A7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19135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EB19A4E3-2674-1D42-BB61-911C760BBF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9135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9" name="Espace réservé du texte 24">
            <a:extLst>
              <a:ext uri="{FF2B5EF4-FFF2-40B4-BE49-F238E27FC236}">
                <a16:creationId xmlns:a16="http://schemas.microsoft.com/office/drawing/2014/main" id="{BE6A9E89-1F51-DD4E-8895-AB700F86BB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1369" y="3711794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0" name="Espace réservé du texte 24">
            <a:extLst>
              <a:ext uri="{FF2B5EF4-FFF2-40B4-BE49-F238E27FC236}">
                <a16:creationId xmlns:a16="http://schemas.microsoft.com/office/drawing/2014/main" id="{0EF639D3-9E49-374B-BCCA-7E470A5B97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1369" y="3966405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062EBBF8-F844-0F4E-8E2C-EC465D3F4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43603" y="371179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2" name="Espace réservé du texte 24">
            <a:extLst>
              <a:ext uri="{FF2B5EF4-FFF2-40B4-BE49-F238E27FC236}">
                <a16:creationId xmlns:a16="http://schemas.microsoft.com/office/drawing/2014/main" id="{0C3C8CA9-79E0-5447-BA74-66F3154390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3603" y="396640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1CD056C7-5DD4-7C45-8575-71F1B2B43E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5362" y="2075969"/>
            <a:ext cx="11521269" cy="233583"/>
          </a:xfrm>
          <a:prstGeom prst="roundRect">
            <a:avLst/>
          </a:prstGeom>
          <a:solidFill>
            <a:srgbClr val="DEDC38"/>
          </a:solidFill>
          <a:ln>
            <a:noFill/>
          </a:ln>
        </p:spPr>
        <p:txBody>
          <a:bodyPr vert="horz" wrap="square" lIns="0" tIns="36000" rIns="0" bIns="0" numCol="1" anchor="ctr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5D0D"/>
              </a:buClr>
              <a:buFont typeface="Wingdings" pitchFamily="2" charset="2"/>
              <a:buChar char="§"/>
              <a:defRPr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013" indent="-2476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1488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2737723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6pPr>
            <a:lvl7pPr marL="3235491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7pPr>
            <a:lvl8pPr marL="3733259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8pPr>
            <a:lvl9pPr marL="4231027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9pPr>
          </a:lstStyle>
          <a:p>
            <a:pPr marL="0" indent="0" algn="ctr" eaLnBrk="1" hangingPunct="1">
              <a:buClr>
                <a:srgbClr val="E74C14"/>
              </a:buClr>
              <a:buNone/>
              <a:defRPr/>
            </a:pPr>
            <a:endParaRPr lang="fr-FR" sz="1300" b="0" i="0" kern="0" spc="200">
              <a:solidFill>
                <a:srgbClr val="FFFF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F997C67E-7BEF-5D40-A14E-FBAE2FE150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996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2010</a:t>
            </a:r>
          </a:p>
        </p:txBody>
      </p:sp>
      <p:sp>
        <p:nvSpPr>
          <p:cNvPr id="45" name="Espace réservé du texte 24">
            <a:extLst>
              <a:ext uri="{FF2B5EF4-FFF2-40B4-BE49-F238E27FC236}">
                <a16:creationId xmlns:a16="http://schemas.microsoft.com/office/drawing/2014/main" id="{03F39DED-06EE-2C4E-A6C0-3EC947D52F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0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2012</a:t>
            </a:r>
          </a:p>
        </p:txBody>
      </p:sp>
      <p:sp>
        <p:nvSpPr>
          <p:cNvPr id="46" name="Espace réservé du texte 24">
            <a:extLst>
              <a:ext uri="{FF2B5EF4-FFF2-40B4-BE49-F238E27FC236}">
                <a16:creationId xmlns:a16="http://schemas.microsoft.com/office/drawing/2014/main" id="{E8584A1A-4583-5849-9051-77BFFF0660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4831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2014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DF5465C1-A7AA-C149-9454-411EBCC6BB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55154" y="322502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2016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EA058951-086B-C048-8E0A-BB0A35CF19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43602" y="3223777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2021</a:t>
            </a:r>
          </a:p>
        </p:txBody>
      </p:sp>
      <p:sp>
        <p:nvSpPr>
          <p:cNvPr id="51" name="Espace réservé du numéro de diapositive 3">
            <a:extLst>
              <a:ext uri="{FF2B5EF4-FFF2-40B4-BE49-F238E27FC236}">
                <a16:creationId xmlns:a16="http://schemas.microsoft.com/office/drawing/2014/main" id="{B3F47653-00CC-EE47-B284-A4274107CFC9}"/>
              </a:ext>
            </a:extLst>
          </p:cNvPr>
          <p:cNvSpPr txBox="1">
            <a:spLocks/>
          </p:cNvSpPr>
          <p:nvPr userDrawn="1"/>
        </p:nvSpPr>
        <p:spPr>
          <a:xfrm>
            <a:off x="8956037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2ACBD354-4C8D-874C-9D89-68D246B6BA70}"/>
              </a:ext>
            </a:extLst>
          </p:cNvPr>
          <p:cNvSpPr/>
          <p:nvPr userDrawn="1"/>
        </p:nvSpPr>
        <p:spPr>
          <a:xfrm rot="11038042">
            <a:off x="-72418" y="5822517"/>
            <a:ext cx="3450526" cy="1159697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749552"/>
              <a:gd name="connsiteY0" fmla="*/ 0 h 2186784"/>
              <a:gd name="connsiteX1" fmla="*/ 8749553 w 8749552"/>
              <a:gd name="connsiteY1" fmla="*/ 179294 h 2186784"/>
              <a:gd name="connsiteX2" fmla="*/ 7097563 w 8749552"/>
              <a:gd name="connsiteY2" fmla="*/ 2186784 h 2186784"/>
              <a:gd name="connsiteX3" fmla="*/ 1577788 w 8749552"/>
              <a:gd name="connsiteY3" fmla="*/ 1898004 h 2186784"/>
              <a:gd name="connsiteX4" fmla="*/ 0 w 8749552"/>
              <a:gd name="connsiteY4" fmla="*/ 0 h 2186784"/>
              <a:gd name="connsiteX0" fmla="*/ 0 w 7097564"/>
              <a:gd name="connsiteY0" fmla="*/ 0 h 2186784"/>
              <a:gd name="connsiteX1" fmla="*/ 5881600 w 7097564"/>
              <a:gd name="connsiteY1" fmla="*/ 661881 h 2186784"/>
              <a:gd name="connsiteX2" fmla="*/ 7097563 w 7097564"/>
              <a:gd name="connsiteY2" fmla="*/ 2186784 h 2186784"/>
              <a:gd name="connsiteX3" fmla="*/ 1577788 w 7097564"/>
              <a:gd name="connsiteY3" fmla="*/ 1898004 h 2186784"/>
              <a:gd name="connsiteX4" fmla="*/ 0 w 7097564"/>
              <a:gd name="connsiteY4" fmla="*/ 0 h 2186784"/>
              <a:gd name="connsiteX0" fmla="*/ 0 w 7097562"/>
              <a:gd name="connsiteY0" fmla="*/ 0 h 2186784"/>
              <a:gd name="connsiteX1" fmla="*/ 6937351 w 7097562"/>
              <a:gd name="connsiteY1" fmla="*/ 1027087 h 2186784"/>
              <a:gd name="connsiteX2" fmla="*/ 7097563 w 7097562"/>
              <a:gd name="connsiteY2" fmla="*/ 2186784 h 2186784"/>
              <a:gd name="connsiteX3" fmla="*/ 1577788 w 7097562"/>
              <a:gd name="connsiteY3" fmla="*/ 1898004 h 2186784"/>
              <a:gd name="connsiteX4" fmla="*/ 0 w 7097562"/>
              <a:gd name="connsiteY4" fmla="*/ 0 h 2186784"/>
              <a:gd name="connsiteX0" fmla="*/ 0 w 6066042"/>
              <a:gd name="connsiteY0" fmla="*/ 218260 h 1159697"/>
              <a:gd name="connsiteX1" fmla="*/ 5905829 w 6066042"/>
              <a:gd name="connsiteY1" fmla="*/ 0 h 1159697"/>
              <a:gd name="connsiteX2" fmla="*/ 6066041 w 6066042"/>
              <a:gd name="connsiteY2" fmla="*/ 1159697 h 1159697"/>
              <a:gd name="connsiteX3" fmla="*/ 546266 w 6066042"/>
              <a:gd name="connsiteY3" fmla="*/ 870917 h 1159697"/>
              <a:gd name="connsiteX4" fmla="*/ 0 w 6066042"/>
              <a:gd name="connsiteY4" fmla="*/ 218260 h 115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6042" h="1159697">
                <a:moveTo>
                  <a:pt x="0" y="218260"/>
                </a:moveTo>
                <a:lnTo>
                  <a:pt x="5905829" y="0"/>
                </a:lnTo>
                <a:lnTo>
                  <a:pt x="6066041" y="1159697"/>
                </a:lnTo>
                <a:lnTo>
                  <a:pt x="546266" y="870917"/>
                </a:lnTo>
                <a:lnTo>
                  <a:pt x="0" y="218260"/>
                </a:lnTo>
                <a:close/>
              </a:path>
            </a:pathLst>
          </a:custGeom>
          <a:solidFill>
            <a:srgbClr val="DED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space réservé du texte 24">
            <a:extLst>
              <a:ext uri="{FF2B5EF4-FFF2-40B4-BE49-F238E27FC236}">
                <a16:creationId xmlns:a16="http://schemas.microsoft.com/office/drawing/2014/main" id="{3478566C-5296-1A4E-A0B1-F00B183E4B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08734" y="2061476"/>
            <a:ext cx="2374524" cy="262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cap="all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DE LA CHRONOLOGIE</a:t>
            </a:r>
          </a:p>
        </p:txBody>
      </p:sp>
      <p:sp>
        <p:nvSpPr>
          <p:cNvPr id="44" name="Rectangle 1">
            <a:extLst>
              <a:ext uri="{FF2B5EF4-FFF2-40B4-BE49-F238E27FC236}">
                <a16:creationId xmlns:a16="http://schemas.microsoft.com/office/drawing/2014/main" id="{975667F5-A148-0D48-90A1-B76D66AD31DA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DED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B6D7C424-409B-4E09-9110-DFC86D7F72BD}" type="datetime1">
              <a:rPr lang="fr-FR" smtClean="0"/>
              <a:t>09/07/2026</a:t>
            </a:fld>
            <a:endParaRPr lang="fr-FR"/>
          </a:p>
        </p:txBody>
      </p:sp>
      <p:sp>
        <p:nvSpPr>
          <p:cNvPr id="55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787710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INTERCALAIRE 4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3C3D9D2-8DC7-414F-A8DD-54A79476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1770" y="2372666"/>
            <a:ext cx="7585072" cy="1410252"/>
          </a:xfrm>
          <a:prstGeom prst="rect">
            <a:avLst/>
          </a:prstGeom>
        </p:spPr>
        <p:txBody>
          <a:bodyPr/>
          <a:lstStyle>
            <a:lvl1pPr algn="l">
              <a:defRPr sz="4400" b="1" i="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1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4BE168B7-A725-964E-8C1C-B466A9854349}"/>
              </a:ext>
            </a:extLst>
          </p:cNvPr>
          <p:cNvSpPr/>
          <p:nvPr userDrawn="1"/>
        </p:nvSpPr>
        <p:spPr>
          <a:xfrm>
            <a:off x="-12850" y="4260134"/>
            <a:ext cx="12217696" cy="2607287"/>
          </a:xfrm>
          <a:custGeom>
            <a:avLst/>
            <a:gdLst>
              <a:gd name="connsiteX0" fmla="*/ 0 w 9282545"/>
              <a:gd name="connsiteY0" fmla="*/ 0 h 2022764"/>
              <a:gd name="connsiteX1" fmla="*/ 9282545 w 9282545"/>
              <a:gd name="connsiteY1" fmla="*/ 0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518072"/>
              <a:gd name="connsiteY0" fmla="*/ 0 h 2022764"/>
              <a:gd name="connsiteX1" fmla="*/ 9518072 w 9518072"/>
              <a:gd name="connsiteY1" fmla="*/ 1108364 h 2022764"/>
              <a:gd name="connsiteX2" fmla="*/ 9282545 w 9518072"/>
              <a:gd name="connsiteY2" fmla="*/ 2022764 h 2022764"/>
              <a:gd name="connsiteX3" fmla="*/ 0 w 9518072"/>
              <a:gd name="connsiteY3" fmla="*/ 2022764 h 2022764"/>
              <a:gd name="connsiteX4" fmla="*/ 0 w 9518072"/>
              <a:gd name="connsiteY4" fmla="*/ 0 h 2022764"/>
              <a:gd name="connsiteX0" fmla="*/ 0 w 9282545"/>
              <a:gd name="connsiteY0" fmla="*/ 0 h 2022764"/>
              <a:gd name="connsiteX1" fmla="*/ 9261888 w 9282545"/>
              <a:gd name="connsiteY1" fmla="*/ 1079473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014162 w 9261888"/>
              <a:gd name="connsiteY2" fmla="*/ 1862551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261197 w 9261888"/>
              <a:gd name="connsiteY2" fmla="*/ 1686579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365977 w 9261888"/>
              <a:gd name="connsiteY3" fmla="*/ 1297864 h 1686579"/>
              <a:gd name="connsiteX4" fmla="*/ 0 w 9261888"/>
              <a:gd name="connsiteY4" fmla="*/ 0 h 1686579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262283 w 9261888"/>
              <a:gd name="connsiteY3" fmla="*/ 1686578 h 1686579"/>
              <a:gd name="connsiteX4" fmla="*/ 0 w 9261888"/>
              <a:gd name="connsiteY4" fmla="*/ 0 h 1686579"/>
              <a:gd name="connsiteX0" fmla="*/ 0 w 9005704"/>
              <a:gd name="connsiteY0" fmla="*/ 0 h 1655061"/>
              <a:gd name="connsiteX1" fmla="*/ 9005704 w 9005704"/>
              <a:gd name="connsiteY1" fmla="*/ 1047955 h 1655061"/>
              <a:gd name="connsiteX2" fmla="*/ 9005013 w 9005704"/>
              <a:gd name="connsiteY2" fmla="*/ 1655061 h 1655061"/>
              <a:gd name="connsiteX3" fmla="*/ 6099 w 9005704"/>
              <a:gd name="connsiteY3" fmla="*/ 1655060 h 1655061"/>
              <a:gd name="connsiteX4" fmla="*/ 0 w 9005704"/>
              <a:gd name="connsiteY4" fmla="*/ 0 h 165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5704" h="1655061">
                <a:moveTo>
                  <a:pt x="0" y="0"/>
                </a:moveTo>
                <a:lnTo>
                  <a:pt x="9005704" y="1047955"/>
                </a:lnTo>
                <a:cubicBezTo>
                  <a:pt x="9005474" y="1250324"/>
                  <a:pt x="9005243" y="1452692"/>
                  <a:pt x="9005013" y="1655061"/>
                </a:cubicBezTo>
                <a:lnTo>
                  <a:pt x="6099" y="1655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E6D0AD-3EFE-2049-871D-D5C881950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610" y="5529026"/>
            <a:ext cx="2671760" cy="11874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56CDC2-9883-BB4B-B2AC-A70035BAEC45}"/>
              </a:ext>
            </a:extLst>
          </p:cNvPr>
          <p:cNvSpPr/>
          <p:nvPr userDrawn="1"/>
        </p:nvSpPr>
        <p:spPr>
          <a:xfrm>
            <a:off x="3086100" y="2367561"/>
            <a:ext cx="45719" cy="14153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0275B99F-423C-874E-B360-3B103F05D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7925" y="2439265"/>
            <a:ext cx="1640445" cy="1271947"/>
          </a:xfrm>
          <a:prstGeom prst="rect">
            <a:avLst/>
          </a:prstGeom>
        </p:spPr>
        <p:txBody>
          <a:bodyPr/>
          <a:lstStyle>
            <a:lvl1pPr algn="l">
              <a:defRPr sz="96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CC766849-3271-ED48-9C93-78175F185EAC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C7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6683993F-8112-4781-A61A-A358FF73D430}" type="datetime1">
              <a:rPr lang="fr-FR" smtClean="0"/>
              <a:t>09/07/2026</a:t>
            </a:fld>
            <a:endParaRPr lang="fr-FR"/>
          </a:p>
        </p:txBody>
      </p:sp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676184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95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INTERCALAIRE 1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3C3D9D2-8DC7-414F-A8DD-54A79476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3462" y="2869937"/>
            <a:ext cx="7585072" cy="628880"/>
          </a:xfrm>
          <a:prstGeom prst="rect">
            <a:avLst/>
          </a:prstGeom>
        </p:spPr>
        <p:txBody>
          <a:bodyPr/>
          <a:lstStyle>
            <a:lvl1pPr algn="ctr">
              <a:defRPr sz="2800" b="1" i="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2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6D56552E-4135-2741-BF73-14D3B0D3C255}"/>
              </a:ext>
            </a:extLst>
          </p:cNvPr>
          <p:cNvSpPr/>
          <p:nvPr userDrawn="1"/>
        </p:nvSpPr>
        <p:spPr>
          <a:xfrm>
            <a:off x="-12850" y="4260134"/>
            <a:ext cx="12217696" cy="2607287"/>
          </a:xfrm>
          <a:custGeom>
            <a:avLst/>
            <a:gdLst>
              <a:gd name="connsiteX0" fmla="*/ 0 w 9282545"/>
              <a:gd name="connsiteY0" fmla="*/ 0 h 2022764"/>
              <a:gd name="connsiteX1" fmla="*/ 9282545 w 9282545"/>
              <a:gd name="connsiteY1" fmla="*/ 0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518072"/>
              <a:gd name="connsiteY0" fmla="*/ 0 h 2022764"/>
              <a:gd name="connsiteX1" fmla="*/ 9518072 w 9518072"/>
              <a:gd name="connsiteY1" fmla="*/ 1108364 h 2022764"/>
              <a:gd name="connsiteX2" fmla="*/ 9282545 w 9518072"/>
              <a:gd name="connsiteY2" fmla="*/ 2022764 h 2022764"/>
              <a:gd name="connsiteX3" fmla="*/ 0 w 9518072"/>
              <a:gd name="connsiteY3" fmla="*/ 2022764 h 2022764"/>
              <a:gd name="connsiteX4" fmla="*/ 0 w 9518072"/>
              <a:gd name="connsiteY4" fmla="*/ 0 h 2022764"/>
              <a:gd name="connsiteX0" fmla="*/ 0 w 9282545"/>
              <a:gd name="connsiteY0" fmla="*/ 0 h 2022764"/>
              <a:gd name="connsiteX1" fmla="*/ 9261888 w 9282545"/>
              <a:gd name="connsiteY1" fmla="*/ 1079473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014162 w 9261888"/>
              <a:gd name="connsiteY2" fmla="*/ 1862551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261197 w 9261888"/>
              <a:gd name="connsiteY2" fmla="*/ 1686579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365977 w 9261888"/>
              <a:gd name="connsiteY3" fmla="*/ 1297864 h 1686579"/>
              <a:gd name="connsiteX4" fmla="*/ 0 w 9261888"/>
              <a:gd name="connsiteY4" fmla="*/ 0 h 1686579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262283 w 9261888"/>
              <a:gd name="connsiteY3" fmla="*/ 1686578 h 1686579"/>
              <a:gd name="connsiteX4" fmla="*/ 0 w 9261888"/>
              <a:gd name="connsiteY4" fmla="*/ 0 h 1686579"/>
              <a:gd name="connsiteX0" fmla="*/ 0 w 9005704"/>
              <a:gd name="connsiteY0" fmla="*/ 0 h 1655061"/>
              <a:gd name="connsiteX1" fmla="*/ 9005704 w 9005704"/>
              <a:gd name="connsiteY1" fmla="*/ 1047955 h 1655061"/>
              <a:gd name="connsiteX2" fmla="*/ 9005013 w 9005704"/>
              <a:gd name="connsiteY2" fmla="*/ 1655061 h 1655061"/>
              <a:gd name="connsiteX3" fmla="*/ 6099 w 9005704"/>
              <a:gd name="connsiteY3" fmla="*/ 1655060 h 1655061"/>
              <a:gd name="connsiteX4" fmla="*/ 0 w 9005704"/>
              <a:gd name="connsiteY4" fmla="*/ 0 h 165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5704" h="1655061">
                <a:moveTo>
                  <a:pt x="0" y="0"/>
                </a:moveTo>
                <a:lnTo>
                  <a:pt x="9005704" y="1047955"/>
                </a:lnTo>
                <a:cubicBezTo>
                  <a:pt x="9005474" y="1250324"/>
                  <a:pt x="9005243" y="1452692"/>
                  <a:pt x="9005013" y="1655061"/>
                </a:cubicBezTo>
                <a:lnTo>
                  <a:pt x="6099" y="1655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E6D0AD-3EFE-2049-871D-D5C881950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610" y="5529026"/>
            <a:ext cx="2671760" cy="1187449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1EEDC592-246D-C848-B37F-D5E9349134E7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E7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8A1BA7CB-CC4A-42FC-9173-1A4E714F4320}" type="datetime1">
              <a:rPr lang="fr-FR" smtClean="0"/>
              <a:t>09/07/2026</a:t>
            </a:fld>
            <a:endParaRPr lang="fr-FR"/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676184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15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EXTE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4555EF1-3148-6546-BEB7-3BDB9C716BD0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19093B78-4902-437F-A102-63CE8E9B22EF}" type="datetime1">
              <a:rPr lang="fr-FR" smtClean="0"/>
              <a:t>09/07/2026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11191875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5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17604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EXTE &amp; IMAGE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IMAGE</a:t>
            </a:r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A222941A-555C-AD4F-84DF-79B1BD012E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8023" y="1869661"/>
            <a:ext cx="3248417" cy="388415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D18F69C6-E769-1B48-8ABF-C2E9DD1FF922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E0C21FFD-02E1-4934-8CE3-F4F78F132A50}" type="datetime1">
              <a:rPr lang="fr-FR" smtClean="0"/>
              <a:t>09/07/2026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5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5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81775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3 COLONNES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3 COLONNES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49962BA3-4A91-924F-814C-59CAF9E08D31}"/>
              </a:ext>
            </a:extLst>
          </p:cNvPr>
          <p:cNvSpPr/>
          <p:nvPr userDrawn="1"/>
        </p:nvSpPr>
        <p:spPr>
          <a:xfrm rot="11038042">
            <a:off x="-72418" y="5822517"/>
            <a:ext cx="3450526" cy="1159697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749552"/>
              <a:gd name="connsiteY0" fmla="*/ 0 h 2186784"/>
              <a:gd name="connsiteX1" fmla="*/ 8749553 w 8749552"/>
              <a:gd name="connsiteY1" fmla="*/ 179294 h 2186784"/>
              <a:gd name="connsiteX2" fmla="*/ 7097563 w 8749552"/>
              <a:gd name="connsiteY2" fmla="*/ 2186784 h 2186784"/>
              <a:gd name="connsiteX3" fmla="*/ 1577788 w 8749552"/>
              <a:gd name="connsiteY3" fmla="*/ 1898004 h 2186784"/>
              <a:gd name="connsiteX4" fmla="*/ 0 w 8749552"/>
              <a:gd name="connsiteY4" fmla="*/ 0 h 2186784"/>
              <a:gd name="connsiteX0" fmla="*/ 0 w 7097564"/>
              <a:gd name="connsiteY0" fmla="*/ 0 h 2186784"/>
              <a:gd name="connsiteX1" fmla="*/ 5881600 w 7097564"/>
              <a:gd name="connsiteY1" fmla="*/ 661881 h 2186784"/>
              <a:gd name="connsiteX2" fmla="*/ 7097563 w 7097564"/>
              <a:gd name="connsiteY2" fmla="*/ 2186784 h 2186784"/>
              <a:gd name="connsiteX3" fmla="*/ 1577788 w 7097564"/>
              <a:gd name="connsiteY3" fmla="*/ 1898004 h 2186784"/>
              <a:gd name="connsiteX4" fmla="*/ 0 w 7097564"/>
              <a:gd name="connsiteY4" fmla="*/ 0 h 2186784"/>
              <a:gd name="connsiteX0" fmla="*/ 0 w 7097562"/>
              <a:gd name="connsiteY0" fmla="*/ 0 h 2186784"/>
              <a:gd name="connsiteX1" fmla="*/ 6937351 w 7097562"/>
              <a:gd name="connsiteY1" fmla="*/ 1027087 h 2186784"/>
              <a:gd name="connsiteX2" fmla="*/ 7097563 w 7097562"/>
              <a:gd name="connsiteY2" fmla="*/ 2186784 h 2186784"/>
              <a:gd name="connsiteX3" fmla="*/ 1577788 w 7097562"/>
              <a:gd name="connsiteY3" fmla="*/ 1898004 h 2186784"/>
              <a:gd name="connsiteX4" fmla="*/ 0 w 7097562"/>
              <a:gd name="connsiteY4" fmla="*/ 0 h 2186784"/>
              <a:gd name="connsiteX0" fmla="*/ 0 w 6066042"/>
              <a:gd name="connsiteY0" fmla="*/ 218260 h 1159697"/>
              <a:gd name="connsiteX1" fmla="*/ 5905829 w 6066042"/>
              <a:gd name="connsiteY1" fmla="*/ 0 h 1159697"/>
              <a:gd name="connsiteX2" fmla="*/ 6066041 w 6066042"/>
              <a:gd name="connsiteY2" fmla="*/ 1159697 h 1159697"/>
              <a:gd name="connsiteX3" fmla="*/ 546266 w 6066042"/>
              <a:gd name="connsiteY3" fmla="*/ 870917 h 1159697"/>
              <a:gd name="connsiteX4" fmla="*/ 0 w 6066042"/>
              <a:gd name="connsiteY4" fmla="*/ 218260 h 115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6042" h="1159697">
                <a:moveTo>
                  <a:pt x="0" y="218260"/>
                </a:moveTo>
                <a:lnTo>
                  <a:pt x="5905829" y="0"/>
                </a:lnTo>
                <a:lnTo>
                  <a:pt x="6066041" y="1159697"/>
                </a:lnTo>
                <a:lnTo>
                  <a:pt x="546266" y="870917"/>
                </a:lnTo>
                <a:lnTo>
                  <a:pt x="0" y="218260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78C3D0EF-6AE0-6444-91C6-A30D9C853C46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1FD0AC57-735F-469E-BFEC-B8E30CEB365D}" type="datetime1">
              <a:rPr lang="fr-FR" smtClean="0"/>
              <a:t>09/07/2026</a:t>
            </a:fld>
            <a:endParaRPr lang="fr-FR"/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5" name="Espace réservé du contenu 2"/>
          <p:cNvSpPr>
            <a:spLocks noGrp="1"/>
          </p:cNvSpPr>
          <p:nvPr>
            <p:ph sz="quarter" idx="22"/>
          </p:nvPr>
        </p:nvSpPr>
        <p:spPr>
          <a:xfrm>
            <a:off x="484188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5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Espace réservé du contenu 2"/>
          <p:cNvSpPr>
            <a:spLocks noGrp="1"/>
          </p:cNvSpPr>
          <p:nvPr>
            <p:ph sz="quarter" idx="24"/>
          </p:nvPr>
        </p:nvSpPr>
        <p:spPr>
          <a:xfrm>
            <a:off x="8041496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5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8" name="Espace réservé du contenu 2"/>
          <p:cNvSpPr>
            <a:spLocks noGrp="1"/>
          </p:cNvSpPr>
          <p:nvPr>
            <p:ph sz="quarter" idx="25"/>
          </p:nvPr>
        </p:nvSpPr>
        <p:spPr>
          <a:xfrm>
            <a:off x="4262842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5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18961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EXTE &amp; CHIFFRE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CHIFFRE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ECAC14B-AFA8-2342-8B05-D01D9F3C7C56}"/>
              </a:ext>
            </a:extLst>
          </p:cNvPr>
          <p:cNvSpPr/>
          <p:nvPr userDrawn="1"/>
        </p:nvSpPr>
        <p:spPr>
          <a:xfrm>
            <a:off x="8004375" y="1852022"/>
            <a:ext cx="3480620" cy="4069049"/>
          </a:xfrm>
          <a:prstGeom prst="roundRect">
            <a:avLst/>
          </a:pr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3326BD7F-C1FA-494D-B5DF-D30A262858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0789" y="2364568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D1D855C0-2B67-A44D-9553-7BB723BF71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0789" y="3029994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27" name="Espace réservé du texte 21">
            <a:extLst>
              <a:ext uri="{FF2B5EF4-FFF2-40B4-BE49-F238E27FC236}">
                <a16:creationId xmlns:a16="http://schemas.microsoft.com/office/drawing/2014/main" id="{2D225E29-522D-8A4E-A877-ADB2E03760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0789" y="3930350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008A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43EF0092-3614-1447-B123-970EA0EE8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0789" y="4595776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D5D14D3F-BC75-4546-B666-DCE8D5813D7D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340B9B43-3973-4381-8B91-B1378717C1CB}" type="datetime1">
              <a:rPr lang="fr-FR" smtClean="0"/>
              <a:t>09/07/2026</a:t>
            </a:fld>
            <a:endParaRPr lang="fr-FR"/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0" name="Espace réservé du contenu 2"/>
          <p:cNvSpPr>
            <a:spLocks noGrp="1"/>
          </p:cNvSpPr>
          <p:nvPr>
            <p:ph sz="quarter" idx="21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5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766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GRAPHIQUE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GRAPHIQUE</a:t>
            </a:r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21B9147D-D4C8-3844-A212-2C599B94D81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84135" y="1961535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du graphique 4">
            <a:extLst>
              <a:ext uri="{FF2B5EF4-FFF2-40B4-BE49-F238E27FC236}">
                <a16:creationId xmlns:a16="http://schemas.microsoft.com/office/drawing/2014/main" id="{3F3D8493-179A-EB49-BFF3-378B220F35E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25531" y="1961534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5F53D05-B116-FB48-9081-8FF467CDF314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FE3E9BCA-2E1E-4CFF-8CFB-5956DDBBC8EE}" type="datetime1">
              <a:rPr lang="fr-FR" smtClean="0"/>
              <a:t>09/07/2026</a:t>
            </a:fld>
            <a:endParaRPr lang="fr-FR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1143375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IMAGE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018ABE8-15EC-104B-9397-C64F765694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4136" y="1507326"/>
            <a:ext cx="11192048" cy="463316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09B4112-E489-264D-A22C-F67F10D56719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2FEA9C1F-DE0D-4B36-AF0E-F6067B64FB4C}" type="datetime1">
              <a:rPr lang="fr-FR" smtClean="0"/>
              <a:t>09/07/2026</a:t>
            </a:fld>
            <a:endParaRPr lang="fr-FR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585236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CHRONOLOGIE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CHRONO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577216A-B272-6F46-92F9-C39A38DE0067}"/>
              </a:ext>
            </a:extLst>
          </p:cNvPr>
          <p:cNvCxnSpPr>
            <a:cxnSpLocks/>
          </p:cNvCxnSpPr>
          <p:nvPr userDrawn="1"/>
        </p:nvCxnSpPr>
        <p:spPr>
          <a:xfrm>
            <a:off x="938783" y="3366381"/>
            <a:ext cx="10134601" cy="0"/>
          </a:xfrm>
          <a:prstGeom prst="line">
            <a:avLst/>
          </a:prstGeom>
          <a:noFill/>
          <a:ln w="9525" cap="rnd" cmpd="sng" algn="ctr">
            <a:solidFill>
              <a:srgbClr val="000000"/>
            </a:solidFill>
            <a:prstDash val="sysDot"/>
            <a:miter lim="800000"/>
            <a:headEnd type="oval" w="sm" len="sm"/>
            <a:tailEnd type="arrow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AA71724-BD50-254E-BF12-6B32B75B7831}"/>
              </a:ext>
            </a:extLst>
          </p:cNvPr>
          <p:cNvCxnSpPr>
            <a:stCxn id="11" idx="2"/>
          </p:cNvCxnSpPr>
          <p:nvPr userDrawn="1"/>
        </p:nvCxnSpPr>
        <p:spPr>
          <a:xfrm>
            <a:off x="2424857" y="3491619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8DDDBA3-261D-5443-B6ED-F5DC6B2039DA}"/>
              </a:ext>
            </a:extLst>
          </p:cNvPr>
          <p:cNvSpPr txBox="1"/>
          <p:nvPr userDrawn="1"/>
        </p:nvSpPr>
        <p:spPr>
          <a:xfrm>
            <a:off x="1930006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63346D0-75B2-D34C-8978-14C972400900}"/>
              </a:ext>
            </a:extLst>
          </p:cNvPr>
          <p:cNvSpPr txBox="1"/>
          <p:nvPr userDrawn="1"/>
        </p:nvSpPr>
        <p:spPr>
          <a:xfrm>
            <a:off x="371947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1DAABBB-CCE2-1442-9FB7-387A54519088}"/>
              </a:ext>
            </a:extLst>
          </p:cNvPr>
          <p:cNvCxnSpPr/>
          <p:nvPr userDrawn="1"/>
        </p:nvCxnSpPr>
        <p:spPr>
          <a:xfrm>
            <a:off x="421432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AF00EC4-7E40-144B-99EB-8FB699FEAB58}"/>
              </a:ext>
            </a:extLst>
          </p:cNvPr>
          <p:cNvSpPr txBox="1"/>
          <p:nvPr userDrawn="1"/>
        </p:nvSpPr>
        <p:spPr>
          <a:xfrm>
            <a:off x="550894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CBA9A5C-5A49-3B42-8A77-21A13DFB6210}"/>
              </a:ext>
            </a:extLst>
          </p:cNvPr>
          <p:cNvCxnSpPr/>
          <p:nvPr userDrawn="1"/>
        </p:nvCxnSpPr>
        <p:spPr>
          <a:xfrm>
            <a:off x="600379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97C4425-E8A8-8B45-9411-9756B56BB1FB}"/>
              </a:ext>
            </a:extLst>
          </p:cNvPr>
          <p:cNvSpPr txBox="1"/>
          <p:nvPr userDrawn="1"/>
        </p:nvSpPr>
        <p:spPr>
          <a:xfrm>
            <a:off x="730476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4782CDE-4EEA-6449-923B-E55DA9F1AF3A}"/>
              </a:ext>
            </a:extLst>
          </p:cNvPr>
          <p:cNvCxnSpPr/>
          <p:nvPr userDrawn="1"/>
        </p:nvCxnSpPr>
        <p:spPr>
          <a:xfrm>
            <a:off x="779961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AC4F8149-433B-1A4D-B483-CA4CD3B3CF97}"/>
              </a:ext>
            </a:extLst>
          </p:cNvPr>
          <p:cNvSpPr txBox="1"/>
          <p:nvPr userDrawn="1"/>
        </p:nvSpPr>
        <p:spPr>
          <a:xfrm>
            <a:off x="909423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E2F23AA-2D25-8045-A5F6-3D0DB216EA92}"/>
              </a:ext>
            </a:extLst>
          </p:cNvPr>
          <p:cNvCxnSpPr/>
          <p:nvPr userDrawn="1"/>
        </p:nvCxnSpPr>
        <p:spPr>
          <a:xfrm>
            <a:off x="958908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texte 24">
            <a:extLst>
              <a:ext uri="{FF2B5EF4-FFF2-40B4-BE49-F238E27FC236}">
                <a16:creationId xmlns:a16="http://schemas.microsoft.com/office/drawing/2014/main" id="{65593242-4229-0741-ABE6-D1C57826A4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2710" y="368860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4" name="Espace réservé du texte 24">
            <a:extLst>
              <a:ext uri="{FF2B5EF4-FFF2-40B4-BE49-F238E27FC236}">
                <a16:creationId xmlns:a16="http://schemas.microsoft.com/office/drawing/2014/main" id="{045CAE60-3C81-0341-AACA-D46389483E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2710" y="394321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40E0B12F-789D-3347-B76E-77F5138DE4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4944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6" name="Espace réservé du texte 24">
            <a:extLst>
              <a:ext uri="{FF2B5EF4-FFF2-40B4-BE49-F238E27FC236}">
                <a16:creationId xmlns:a16="http://schemas.microsoft.com/office/drawing/2014/main" id="{7B3DCC34-4A68-F741-96EA-D96C26ABA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4944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7" name="Espace réservé du texte 24">
            <a:extLst>
              <a:ext uri="{FF2B5EF4-FFF2-40B4-BE49-F238E27FC236}">
                <a16:creationId xmlns:a16="http://schemas.microsoft.com/office/drawing/2014/main" id="{54BFB083-6F29-FD4D-9042-A23C4370A7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19135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EB19A4E3-2674-1D42-BB61-911C760BBF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9135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9" name="Espace réservé du texte 24">
            <a:extLst>
              <a:ext uri="{FF2B5EF4-FFF2-40B4-BE49-F238E27FC236}">
                <a16:creationId xmlns:a16="http://schemas.microsoft.com/office/drawing/2014/main" id="{BE6A9E89-1F51-DD4E-8895-AB700F86BB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1369" y="3711794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0" name="Espace réservé du texte 24">
            <a:extLst>
              <a:ext uri="{FF2B5EF4-FFF2-40B4-BE49-F238E27FC236}">
                <a16:creationId xmlns:a16="http://schemas.microsoft.com/office/drawing/2014/main" id="{0EF639D3-9E49-374B-BCCA-7E470A5B97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1369" y="3966405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062EBBF8-F844-0F4E-8E2C-EC465D3F4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43603" y="371179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2" name="Espace réservé du texte 24">
            <a:extLst>
              <a:ext uri="{FF2B5EF4-FFF2-40B4-BE49-F238E27FC236}">
                <a16:creationId xmlns:a16="http://schemas.microsoft.com/office/drawing/2014/main" id="{0C3C8CA9-79E0-5447-BA74-66F3154390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3603" y="396640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1CD056C7-5DD4-7C45-8575-71F1B2B43E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5362" y="2075969"/>
            <a:ext cx="11521269" cy="233583"/>
          </a:xfrm>
          <a:prstGeom prst="roundRect">
            <a:avLst/>
          </a:prstGeom>
          <a:solidFill>
            <a:srgbClr val="ED7920"/>
          </a:solidFill>
          <a:ln>
            <a:noFill/>
          </a:ln>
        </p:spPr>
        <p:txBody>
          <a:bodyPr vert="horz" wrap="square" lIns="0" tIns="36000" rIns="0" bIns="0" numCol="1" anchor="ctr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5D0D"/>
              </a:buClr>
              <a:buFont typeface="Wingdings" pitchFamily="2" charset="2"/>
              <a:buChar char="§"/>
              <a:defRPr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013" indent="-2476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1488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2737723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6pPr>
            <a:lvl7pPr marL="3235491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7pPr>
            <a:lvl8pPr marL="3733259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8pPr>
            <a:lvl9pPr marL="4231027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9pPr>
          </a:lstStyle>
          <a:p>
            <a:pPr marL="0" indent="0" algn="ctr" eaLnBrk="1" hangingPunct="1">
              <a:buClr>
                <a:srgbClr val="E74C14"/>
              </a:buClr>
              <a:buNone/>
              <a:defRPr/>
            </a:pPr>
            <a:endParaRPr lang="fr-FR" sz="1300" b="0" i="0" kern="0" spc="200">
              <a:solidFill>
                <a:srgbClr val="FFFF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F997C67E-7BEF-5D40-A14E-FBAE2FE150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996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2010</a:t>
            </a:r>
          </a:p>
        </p:txBody>
      </p:sp>
      <p:sp>
        <p:nvSpPr>
          <p:cNvPr id="45" name="Espace réservé du texte 24">
            <a:extLst>
              <a:ext uri="{FF2B5EF4-FFF2-40B4-BE49-F238E27FC236}">
                <a16:creationId xmlns:a16="http://schemas.microsoft.com/office/drawing/2014/main" id="{03F39DED-06EE-2C4E-A6C0-3EC947D52F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0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2012</a:t>
            </a:r>
          </a:p>
        </p:txBody>
      </p:sp>
      <p:sp>
        <p:nvSpPr>
          <p:cNvPr id="46" name="Espace réservé du texte 24">
            <a:extLst>
              <a:ext uri="{FF2B5EF4-FFF2-40B4-BE49-F238E27FC236}">
                <a16:creationId xmlns:a16="http://schemas.microsoft.com/office/drawing/2014/main" id="{E8584A1A-4583-5849-9051-77BFFF0660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4831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2014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DF5465C1-A7AA-C149-9454-411EBCC6BB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55154" y="322502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2016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EA058951-086B-C048-8E0A-BB0A35CF19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43602" y="3223777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2021</a:t>
            </a:r>
          </a:p>
        </p:txBody>
      </p:sp>
      <p:sp>
        <p:nvSpPr>
          <p:cNvPr id="51" name="Espace réservé du numéro de diapositive 3">
            <a:extLst>
              <a:ext uri="{FF2B5EF4-FFF2-40B4-BE49-F238E27FC236}">
                <a16:creationId xmlns:a16="http://schemas.microsoft.com/office/drawing/2014/main" id="{B3F47653-00CC-EE47-B284-A4274107CFC9}"/>
              </a:ext>
            </a:extLst>
          </p:cNvPr>
          <p:cNvSpPr txBox="1">
            <a:spLocks/>
          </p:cNvSpPr>
          <p:nvPr userDrawn="1"/>
        </p:nvSpPr>
        <p:spPr>
          <a:xfrm>
            <a:off x="8956037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2ACBD354-4C8D-874C-9D89-68D246B6BA70}"/>
              </a:ext>
            </a:extLst>
          </p:cNvPr>
          <p:cNvSpPr/>
          <p:nvPr userDrawn="1"/>
        </p:nvSpPr>
        <p:spPr>
          <a:xfrm rot="11038042">
            <a:off x="-72418" y="5822517"/>
            <a:ext cx="3450526" cy="1159697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749552"/>
              <a:gd name="connsiteY0" fmla="*/ 0 h 2186784"/>
              <a:gd name="connsiteX1" fmla="*/ 8749553 w 8749552"/>
              <a:gd name="connsiteY1" fmla="*/ 179294 h 2186784"/>
              <a:gd name="connsiteX2" fmla="*/ 7097563 w 8749552"/>
              <a:gd name="connsiteY2" fmla="*/ 2186784 h 2186784"/>
              <a:gd name="connsiteX3" fmla="*/ 1577788 w 8749552"/>
              <a:gd name="connsiteY3" fmla="*/ 1898004 h 2186784"/>
              <a:gd name="connsiteX4" fmla="*/ 0 w 8749552"/>
              <a:gd name="connsiteY4" fmla="*/ 0 h 2186784"/>
              <a:gd name="connsiteX0" fmla="*/ 0 w 7097564"/>
              <a:gd name="connsiteY0" fmla="*/ 0 h 2186784"/>
              <a:gd name="connsiteX1" fmla="*/ 5881600 w 7097564"/>
              <a:gd name="connsiteY1" fmla="*/ 661881 h 2186784"/>
              <a:gd name="connsiteX2" fmla="*/ 7097563 w 7097564"/>
              <a:gd name="connsiteY2" fmla="*/ 2186784 h 2186784"/>
              <a:gd name="connsiteX3" fmla="*/ 1577788 w 7097564"/>
              <a:gd name="connsiteY3" fmla="*/ 1898004 h 2186784"/>
              <a:gd name="connsiteX4" fmla="*/ 0 w 7097564"/>
              <a:gd name="connsiteY4" fmla="*/ 0 h 2186784"/>
              <a:gd name="connsiteX0" fmla="*/ 0 w 7097562"/>
              <a:gd name="connsiteY0" fmla="*/ 0 h 2186784"/>
              <a:gd name="connsiteX1" fmla="*/ 6937351 w 7097562"/>
              <a:gd name="connsiteY1" fmla="*/ 1027087 h 2186784"/>
              <a:gd name="connsiteX2" fmla="*/ 7097563 w 7097562"/>
              <a:gd name="connsiteY2" fmla="*/ 2186784 h 2186784"/>
              <a:gd name="connsiteX3" fmla="*/ 1577788 w 7097562"/>
              <a:gd name="connsiteY3" fmla="*/ 1898004 h 2186784"/>
              <a:gd name="connsiteX4" fmla="*/ 0 w 7097562"/>
              <a:gd name="connsiteY4" fmla="*/ 0 h 2186784"/>
              <a:gd name="connsiteX0" fmla="*/ 0 w 6066042"/>
              <a:gd name="connsiteY0" fmla="*/ 218260 h 1159697"/>
              <a:gd name="connsiteX1" fmla="*/ 5905829 w 6066042"/>
              <a:gd name="connsiteY1" fmla="*/ 0 h 1159697"/>
              <a:gd name="connsiteX2" fmla="*/ 6066041 w 6066042"/>
              <a:gd name="connsiteY2" fmla="*/ 1159697 h 1159697"/>
              <a:gd name="connsiteX3" fmla="*/ 546266 w 6066042"/>
              <a:gd name="connsiteY3" fmla="*/ 870917 h 1159697"/>
              <a:gd name="connsiteX4" fmla="*/ 0 w 6066042"/>
              <a:gd name="connsiteY4" fmla="*/ 218260 h 115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6042" h="1159697">
                <a:moveTo>
                  <a:pt x="0" y="218260"/>
                </a:moveTo>
                <a:lnTo>
                  <a:pt x="5905829" y="0"/>
                </a:lnTo>
                <a:lnTo>
                  <a:pt x="6066041" y="1159697"/>
                </a:lnTo>
                <a:lnTo>
                  <a:pt x="546266" y="870917"/>
                </a:lnTo>
                <a:lnTo>
                  <a:pt x="0" y="218260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space réservé du texte 24">
            <a:extLst>
              <a:ext uri="{FF2B5EF4-FFF2-40B4-BE49-F238E27FC236}">
                <a16:creationId xmlns:a16="http://schemas.microsoft.com/office/drawing/2014/main" id="{3478566C-5296-1A4E-A0B1-F00B183E4B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08734" y="2061476"/>
            <a:ext cx="2374524" cy="262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cap="all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DE LA CHRONOLOGIE</a:t>
            </a:r>
          </a:p>
        </p:txBody>
      </p:sp>
      <p:sp>
        <p:nvSpPr>
          <p:cNvPr id="44" name="Rectangle 1">
            <a:extLst>
              <a:ext uri="{FF2B5EF4-FFF2-40B4-BE49-F238E27FC236}">
                <a16:creationId xmlns:a16="http://schemas.microsoft.com/office/drawing/2014/main" id="{975667F5-A148-0D48-90A1-B76D66AD31DA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DD5CCFAF-7A63-4EBA-B01E-B50D669C629C}" type="datetime1">
              <a:rPr lang="fr-FR" smtClean="0"/>
              <a:t>09/07/2026</a:t>
            </a:fld>
            <a:endParaRPr lang="fr-FR"/>
          </a:p>
        </p:txBody>
      </p:sp>
      <p:sp>
        <p:nvSpPr>
          <p:cNvPr id="55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1786121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INTERCALAIRE 1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3C3D9D2-8DC7-414F-A8DD-54A79476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3462" y="2869937"/>
            <a:ext cx="7585072" cy="628880"/>
          </a:xfrm>
          <a:prstGeom prst="rect">
            <a:avLst/>
          </a:prstGeom>
        </p:spPr>
        <p:txBody>
          <a:bodyPr/>
          <a:lstStyle>
            <a:lvl1pPr algn="ctr">
              <a:defRPr sz="2800" b="1" i="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2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6D56552E-4135-2741-BF73-14D3B0D3C255}"/>
              </a:ext>
            </a:extLst>
          </p:cNvPr>
          <p:cNvSpPr/>
          <p:nvPr userDrawn="1"/>
        </p:nvSpPr>
        <p:spPr>
          <a:xfrm>
            <a:off x="-12850" y="4260134"/>
            <a:ext cx="12217696" cy="2607287"/>
          </a:xfrm>
          <a:custGeom>
            <a:avLst/>
            <a:gdLst>
              <a:gd name="connsiteX0" fmla="*/ 0 w 9282545"/>
              <a:gd name="connsiteY0" fmla="*/ 0 h 2022764"/>
              <a:gd name="connsiteX1" fmla="*/ 9282545 w 9282545"/>
              <a:gd name="connsiteY1" fmla="*/ 0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518072"/>
              <a:gd name="connsiteY0" fmla="*/ 0 h 2022764"/>
              <a:gd name="connsiteX1" fmla="*/ 9518072 w 9518072"/>
              <a:gd name="connsiteY1" fmla="*/ 1108364 h 2022764"/>
              <a:gd name="connsiteX2" fmla="*/ 9282545 w 9518072"/>
              <a:gd name="connsiteY2" fmla="*/ 2022764 h 2022764"/>
              <a:gd name="connsiteX3" fmla="*/ 0 w 9518072"/>
              <a:gd name="connsiteY3" fmla="*/ 2022764 h 2022764"/>
              <a:gd name="connsiteX4" fmla="*/ 0 w 9518072"/>
              <a:gd name="connsiteY4" fmla="*/ 0 h 2022764"/>
              <a:gd name="connsiteX0" fmla="*/ 0 w 9282545"/>
              <a:gd name="connsiteY0" fmla="*/ 0 h 2022764"/>
              <a:gd name="connsiteX1" fmla="*/ 9261888 w 9282545"/>
              <a:gd name="connsiteY1" fmla="*/ 1079473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014162 w 9261888"/>
              <a:gd name="connsiteY2" fmla="*/ 1862551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261197 w 9261888"/>
              <a:gd name="connsiteY2" fmla="*/ 1686579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365977 w 9261888"/>
              <a:gd name="connsiteY3" fmla="*/ 1297864 h 1686579"/>
              <a:gd name="connsiteX4" fmla="*/ 0 w 9261888"/>
              <a:gd name="connsiteY4" fmla="*/ 0 h 1686579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262283 w 9261888"/>
              <a:gd name="connsiteY3" fmla="*/ 1686578 h 1686579"/>
              <a:gd name="connsiteX4" fmla="*/ 0 w 9261888"/>
              <a:gd name="connsiteY4" fmla="*/ 0 h 1686579"/>
              <a:gd name="connsiteX0" fmla="*/ 0 w 9005704"/>
              <a:gd name="connsiteY0" fmla="*/ 0 h 1655061"/>
              <a:gd name="connsiteX1" fmla="*/ 9005704 w 9005704"/>
              <a:gd name="connsiteY1" fmla="*/ 1047955 h 1655061"/>
              <a:gd name="connsiteX2" fmla="*/ 9005013 w 9005704"/>
              <a:gd name="connsiteY2" fmla="*/ 1655061 h 1655061"/>
              <a:gd name="connsiteX3" fmla="*/ 6099 w 9005704"/>
              <a:gd name="connsiteY3" fmla="*/ 1655060 h 1655061"/>
              <a:gd name="connsiteX4" fmla="*/ 0 w 9005704"/>
              <a:gd name="connsiteY4" fmla="*/ 0 h 165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5704" h="1655061">
                <a:moveTo>
                  <a:pt x="0" y="0"/>
                </a:moveTo>
                <a:lnTo>
                  <a:pt x="9005704" y="1047955"/>
                </a:lnTo>
                <a:cubicBezTo>
                  <a:pt x="9005474" y="1250324"/>
                  <a:pt x="9005243" y="1452692"/>
                  <a:pt x="9005013" y="1655061"/>
                </a:cubicBezTo>
                <a:lnTo>
                  <a:pt x="6099" y="1655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E6D0AD-3EFE-2049-871D-D5C881950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610" y="5529026"/>
            <a:ext cx="2671760" cy="1187449"/>
          </a:xfrm>
          <a:prstGeom prst="rect">
            <a:avLst/>
          </a:prstGeom>
        </p:spPr>
      </p:pic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04E7E107-CA5B-462A-8AE0-CA44B744C40C}" type="datetime1">
              <a:rPr lang="fr-FR" smtClean="0"/>
              <a:t>09/07/2026</a:t>
            </a:fld>
            <a:endParaRPr lang="fr-FR"/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676184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DA5E6-DD6F-1298-12B8-B2459E4BF656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55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MERCI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1024294-80AA-FD40-B2F7-05A970A771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96480"/>
            <a:ext cx="12192000" cy="8250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A9AAF6-DC17-FE42-911F-2C3844F9DDAA}"/>
              </a:ext>
            </a:extLst>
          </p:cNvPr>
          <p:cNvSpPr/>
          <p:nvPr userDrawn="1"/>
        </p:nvSpPr>
        <p:spPr>
          <a:xfrm>
            <a:off x="0" y="-696480"/>
            <a:ext cx="12192000" cy="7554480"/>
          </a:xfrm>
          <a:prstGeom prst="rect">
            <a:avLst/>
          </a:prstGeom>
          <a:gradFill>
            <a:gsLst>
              <a:gs pos="0">
                <a:srgbClr val="000000">
                  <a:alpha val="30000"/>
                </a:srgbClr>
              </a:gs>
              <a:gs pos="100000">
                <a:schemeClr val="accent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texte 1">
            <a:extLst>
              <a:ext uri="{FF2B5EF4-FFF2-40B4-BE49-F238E27FC236}">
                <a16:creationId xmlns:a16="http://schemas.microsoft.com/office/drawing/2014/main" id="{5255CC71-98CE-004F-976C-03A185D4C069}"/>
              </a:ext>
            </a:extLst>
          </p:cNvPr>
          <p:cNvSpPr txBox="1">
            <a:spLocks/>
          </p:cNvSpPr>
          <p:nvPr userDrawn="1"/>
        </p:nvSpPr>
        <p:spPr>
          <a:xfrm>
            <a:off x="3359488" y="2527031"/>
            <a:ext cx="5473023" cy="180393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400" b="0" i="0" kern="1200" dirty="0" smtClean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algn="ctr"/>
            <a:r>
              <a:rPr lang="fr-FR" sz="6600" spc="30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Merci</a:t>
            </a:r>
            <a:endParaRPr lang="fr-FR" sz="54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95B6984-CF77-9A47-88F4-564FFBD519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1587" y="5776384"/>
            <a:ext cx="2549622" cy="785974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E44C0D4E-4EB4-344C-BB86-83B568EF1F82}"/>
              </a:ext>
            </a:extLst>
          </p:cNvPr>
          <p:cNvSpPr/>
          <p:nvPr userDrawn="1"/>
        </p:nvSpPr>
        <p:spPr>
          <a:xfrm>
            <a:off x="-25696" y="4983148"/>
            <a:ext cx="12217696" cy="2736089"/>
          </a:xfrm>
          <a:custGeom>
            <a:avLst/>
            <a:gdLst>
              <a:gd name="connsiteX0" fmla="*/ 0 w 9282545"/>
              <a:gd name="connsiteY0" fmla="*/ 0 h 2022764"/>
              <a:gd name="connsiteX1" fmla="*/ 9282545 w 9282545"/>
              <a:gd name="connsiteY1" fmla="*/ 0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518072"/>
              <a:gd name="connsiteY0" fmla="*/ 0 h 2022764"/>
              <a:gd name="connsiteX1" fmla="*/ 9518072 w 9518072"/>
              <a:gd name="connsiteY1" fmla="*/ 1108364 h 2022764"/>
              <a:gd name="connsiteX2" fmla="*/ 9282545 w 9518072"/>
              <a:gd name="connsiteY2" fmla="*/ 2022764 h 2022764"/>
              <a:gd name="connsiteX3" fmla="*/ 0 w 9518072"/>
              <a:gd name="connsiteY3" fmla="*/ 2022764 h 2022764"/>
              <a:gd name="connsiteX4" fmla="*/ 0 w 9518072"/>
              <a:gd name="connsiteY4" fmla="*/ 0 h 2022764"/>
              <a:gd name="connsiteX0" fmla="*/ 0 w 9282545"/>
              <a:gd name="connsiteY0" fmla="*/ 0 h 2022764"/>
              <a:gd name="connsiteX1" fmla="*/ 9261888 w 9282545"/>
              <a:gd name="connsiteY1" fmla="*/ 1079473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014162 w 9261888"/>
              <a:gd name="connsiteY2" fmla="*/ 1862551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261197 w 9261888"/>
              <a:gd name="connsiteY2" fmla="*/ 1686579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365977 w 9261888"/>
              <a:gd name="connsiteY3" fmla="*/ 1297864 h 1686579"/>
              <a:gd name="connsiteX4" fmla="*/ 0 w 9261888"/>
              <a:gd name="connsiteY4" fmla="*/ 0 h 1686579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262283 w 9261888"/>
              <a:gd name="connsiteY3" fmla="*/ 1686578 h 1686579"/>
              <a:gd name="connsiteX4" fmla="*/ 0 w 9261888"/>
              <a:gd name="connsiteY4" fmla="*/ 0 h 1686579"/>
              <a:gd name="connsiteX0" fmla="*/ 0 w 9005704"/>
              <a:gd name="connsiteY0" fmla="*/ 0 h 1655061"/>
              <a:gd name="connsiteX1" fmla="*/ 9005704 w 9005704"/>
              <a:gd name="connsiteY1" fmla="*/ 1047955 h 1655061"/>
              <a:gd name="connsiteX2" fmla="*/ 9005013 w 9005704"/>
              <a:gd name="connsiteY2" fmla="*/ 1655061 h 1655061"/>
              <a:gd name="connsiteX3" fmla="*/ 6099 w 9005704"/>
              <a:gd name="connsiteY3" fmla="*/ 1655060 h 1655061"/>
              <a:gd name="connsiteX4" fmla="*/ 0 w 9005704"/>
              <a:gd name="connsiteY4" fmla="*/ 0 h 165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5704" h="1655061">
                <a:moveTo>
                  <a:pt x="0" y="0"/>
                </a:moveTo>
                <a:lnTo>
                  <a:pt x="9005704" y="1047955"/>
                </a:lnTo>
                <a:cubicBezTo>
                  <a:pt x="9005474" y="1250324"/>
                  <a:pt x="9005243" y="1452692"/>
                  <a:pt x="9005013" y="1655061"/>
                </a:cubicBezTo>
                <a:lnTo>
                  <a:pt x="6099" y="1655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E6D0AD-3EFE-2049-871D-D5C8819506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610" y="5529026"/>
            <a:ext cx="2671760" cy="1187449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376C72E-06AC-5541-87A8-E5FD067ECAB1}"/>
              </a:ext>
            </a:extLst>
          </p:cNvPr>
          <p:cNvSpPr/>
          <p:nvPr userDrawn="1"/>
        </p:nvSpPr>
        <p:spPr>
          <a:xfrm>
            <a:off x="6609590" y="-9939"/>
            <a:ext cx="5607467" cy="1273841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749553"/>
              <a:gd name="connsiteY0" fmla="*/ 0 h 2155253"/>
              <a:gd name="connsiteX1" fmla="*/ 8749553 w 8749553"/>
              <a:gd name="connsiteY1" fmla="*/ 179294 h 2155253"/>
              <a:gd name="connsiteX2" fmla="*/ 6453030 w 8749553"/>
              <a:gd name="connsiteY2" fmla="*/ 2155253 h 2155253"/>
              <a:gd name="connsiteX3" fmla="*/ 1577788 w 8749553"/>
              <a:gd name="connsiteY3" fmla="*/ 1898004 h 2155253"/>
              <a:gd name="connsiteX4" fmla="*/ 0 w 8749553"/>
              <a:gd name="connsiteY4" fmla="*/ 0 h 2155253"/>
              <a:gd name="connsiteX0" fmla="*/ 0 w 6453030"/>
              <a:gd name="connsiteY0" fmla="*/ 0 h 2155253"/>
              <a:gd name="connsiteX1" fmla="*/ 5423257 w 6453030"/>
              <a:gd name="connsiteY1" fmla="*/ 669625 h 2155253"/>
              <a:gd name="connsiteX2" fmla="*/ 6453030 w 6453030"/>
              <a:gd name="connsiteY2" fmla="*/ 2155253 h 2155253"/>
              <a:gd name="connsiteX3" fmla="*/ 1577788 w 6453030"/>
              <a:gd name="connsiteY3" fmla="*/ 1898004 h 2155253"/>
              <a:gd name="connsiteX4" fmla="*/ 0 w 6453030"/>
              <a:gd name="connsiteY4" fmla="*/ 0 h 2155253"/>
              <a:gd name="connsiteX0" fmla="*/ 0 w 6453030"/>
              <a:gd name="connsiteY0" fmla="*/ 0 h 2155253"/>
              <a:gd name="connsiteX1" fmla="*/ 6443675 w 6453030"/>
              <a:gd name="connsiteY1" fmla="*/ 709381 h 2155253"/>
              <a:gd name="connsiteX2" fmla="*/ 6453030 w 6453030"/>
              <a:gd name="connsiteY2" fmla="*/ 2155253 h 2155253"/>
              <a:gd name="connsiteX3" fmla="*/ 1577788 w 6453030"/>
              <a:gd name="connsiteY3" fmla="*/ 1898004 h 2155253"/>
              <a:gd name="connsiteX4" fmla="*/ 0 w 6453030"/>
              <a:gd name="connsiteY4" fmla="*/ 0 h 2155253"/>
              <a:gd name="connsiteX0" fmla="*/ 0 w 5883186"/>
              <a:gd name="connsiteY0" fmla="*/ 0 h 1466140"/>
              <a:gd name="connsiteX1" fmla="*/ 5873831 w 5883186"/>
              <a:gd name="connsiteY1" fmla="*/ 20268 h 1466140"/>
              <a:gd name="connsiteX2" fmla="*/ 5883186 w 5883186"/>
              <a:gd name="connsiteY2" fmla="*/ 1466140 h 1466140"/>
              <a:gd name="connsiteX3" fmla="*/ 1007944 w 5883186"/>
              <a:gd name="connsiteY3" fmla="*/ 1208891 h 1466140"/>
              <a:gd name="connsiteX4" fmla="*/ 0 w 5883186"/>
              <a:gd name="connsiteY4" fmla="*/ 0 h 1466140"/>
              <a:gd name="connsiteX0" fmla="*/ 0 w 5824319"/>
              <a:gd name="connsiteY0" fmla="*/ 34674 h 1445872"/>
              <a:gd name="connsiteX1" fmla="*/ 5814964 w 5824319"/>
              <a:gd name="connsiteY1" fmla="*/ 0 h 1445872"/>
              <a:gd name="connsiteX2" fmla="*/ 5824319 w 5824319"/>
              <a:gd name="connsiteY2" fmla="*/ 1445872 h 1445872"/>
              <a:gd name="connsiteX3" fmla="*/ 949077 w 5824319"/>
              <a:gd name="connsiteY3" fmla="*/ 1188623 h 1445872"/>
              <a:gd name="connsiteX4" fmla="*/ 0 w 5824319"/>
              <a:gd name="connsiteY4" fmla="*/ 34674 h 1445872"/>
              <a:gd name="connsiteX0" fmla="*/ 0 w 5816470"/>
              <a:gd name="connsiteY0" fmla="*/ 46448 h 1445872"/>
              <a:gd name="connsiteX1" fmla="*/ 5807115 w 5816470"/>
              <a:gd name="connsiteY1" fmla="*/ 0 h 1445872"/>
              <a:gd name="connsiteX2" fmla="*/ 5816470 w 5816470"/>
              <a:gd name="connsiteY2" fmla="*/ 1445872 h 1445872"/>
              <a:gd name="connsiteX3" fmla="*/ 941228 w 5816470"/>
              <a:gd name="connsiteY3" fmla="*/ 1188623 h 1445872"/>
              <a:gd name="connsiteX4" fmla="*/ 0 w 5816470"/>
              <a:gd name="connsiteY4" fmla="*/ 46448 h 1445872"/>
              <a:gd name="connsiteX0" fmla="*/ 0 w 5816470"/>
              <a:gd name="connsiteY0" fmla="*/ 0 h 1399424"/>
              <a:gd name="connsiteX1" fmla="*/ 5610892 w 5816470"/>
              <a:gd name="connsiteY1" fmla="*/ 243962 h 1399424"/>
              <a:gd name="connsiteX2" fmla="*/ 5816470 w 5816470"/>
              <a:gd name="connsiteY2" fmla="*/ 1399424 h 1399424"/>
              <a:gd name="connsiteX3" fmla="*/ 941228 w 5816470"/>
              <a:gd name="connsiteY3" fmla="*/ 1142175 h 1399424"/>
              <a:gd name="connsiteX4" fmla="*/ 0 w 5816470"/>
              <a:gd name="connsiteY4" fmla="*/ 0 h 1399424"/>
              <a:gd name="connsiteX0" fmla="*/ 0 w 5816470"/>
              <a:gd name="connsiteY0" fmla="*/ 0 h 1399424"/>
              <a:gd name="connsiteX1" fmla="*/ 5767870 w 5816470"/>
              <a:gd name="connsiteY1" fmla="*/ 646 h 1399424"/>
              <a:gd name="connsiteX2" fmla="*/ 5816470 w 5816470"/>
              <a:gd name="connsiteY2" fmla="*/ 1399424 h 1399424"/>
              <a:gd name="connsiteX3" fmla="*/ 941228 w 5816470"/>
              <a:gd name="connsiteY3" fmla="*/ 1142175 h 1399424"/>
              <a:gd name="connsiteX4" fmla="*/ 0 w 5816470"/>
              <a:gd name="connsiteY4" fmla="*/ 0 h 1399424"/>
              <a:gd name="connsiteX0" fmla="*/ 0 w 5768005"/>
              <a:gd name="connsiteY0" fmla="*/ 0 h 1407273"/>
              <a:gd name="connsiteX1" fmla="*/ 5767870 w 5768005"/>
              <a:gd name="connsiteY1" fmla="*/ 646 h 1407273"/>
              <a:gd name="connsiteX2" fmla="*/ 5722283 w 5768005"/>
              <a:gd name="connsiteY2" fmla="*/ 1407273 h 1407273"/>
              <a:gd name="connsiteX3" fmla="*/ 941228 w 5768005"/>
              <a:gd name="connsiteY3" fmla="*/ 1142175 h 1407273"/>
              <a:gd name="connsiteX4" fmla="*/ 0 w 5768005"/>
              <a:gd name="connsiteY4" fmla="*/ 0 h 1407273"/>
              <a:gd name="connsiteX0" fmla="*/ 0 w 5773301"/>
              <a:gd name="connsiteY0" fmla="*/ 0 h 1411198"/>
              <a:gd name="connsiteX1" fmla="*/ 5767870 w 5773301"/>
              <a:gd name="connsiteY1" fmla="*/ 646 h 1411198"/>
              <a:gd name="connsiteX2" fmla="*/ 5773301 w 5773301"/>
              <a:gd name="connsiteY2" fmla="*/ 1411198 h 1411198"/>
              <a:gd name="connsiteX3" fmla="*/ 941228 w 5773301"/>
              <a:gd name="connsiteY3" fmla="*/ 1142175 h 1411198"/>
              <a:gd name="connsiteX4" fmla="*/ 0 w 5773301"/>
              <a:gd name="connsiteY4" fmla="*/ 0 h 1411198"/>
              <a:gd name="connsiteX0" fmla="*/ 0 w 5659491"/>
              <a:gd name="connsiteY0" fmla="*/ 132786 h 1410552"/>
              <a:gd name="connsiteX1" fmla="*/ 5654060 w 5659491"/>
              <a:gd name="connsiteY1" fmla="*/ 0 h 1410552"/>
              <a:gd name="connsiteX2" fmla="*/ 5659491 w 5659491"/>
              <a:gd name="connsiteY2" fmla="*/ 1410552 h 1410552"/>
              <a:gd name="connsiteX3" fmla="*/ 827418 w 5659491"/>
              <a:gd name="connsiteY3" fmla="*/ 1141529 h 1410552"/>
              <a:gd name="connsiteX4" fmla="*/ 0 w 5659491"/>
              <a:gd name="connsiteY4" fmla="*/ 132786 h 1410552"/>
              <a:gd name="connsiteX0" fmla="*/ 0 w 5659491"/>
              <a:gd name="connsiteY0" fmla="*/ 0 h 1277766"/>
              <a:gd name="connsiteX1" fmla="*/ 5497081 w 5659491"/>
              <a:gd name="connsiteY1" fmla="*/ 118380 h 1277766"/>
              <a:gd name="connsiteX2" fmla="*/ 5659491 w 5659491"/>
              <a:gd name="connsiteY2" fmla="*/ 1277766 h 1277766"/>
              <a:gd name="connsiteX3" fmla="*/ 827418 w 5659491"/>
              <a:gd name="connsiteY3" fmla="*/ 1008743 h 1277766"/>
              <a:gd name="connsiteX4" fmla="*/ 0 w 5659491"/>
              <a:gd name="connsiteY4" fmla="*/ 0 h 1277766"/>
              <a:gd name="connsiteX0" fmla="*/ 0 w 5659491"/>
              <a:gd name="connsiteY0" fmla="*/ 0 h 1277766"/>
              <a:gd name="connsiteX1" fmla="*/ 5606966 w 5659491"/>
              <a:gd name="connsiteY1" fmla="*/ 647 h 1277766"/>
              <a:gd name="connsiteX2" fmla="*/ 5659491 w 5659491"/>
              <a:gd name="connsiteY2" fmla="*/ 1277766 h 1277766"/>
              <a:gd name="connsiteX3" fmla="*/ 827418 w 5659491"/>
              <a:gd name="connsiteY3" fmla="*/ 1008743 h 1277766"/>
              <a:gd name="connsiteX4" fmla="*/ 0 w 5659491"/>
              <a:gd name="connsiteY4" fmla="*/ 0 h 1277766"/>
              <a:gd name="connsiteX0" fmla="*/ 0 w 5607467"/>
              <a:gd name="connsiteY0" fmla="*/ 0 h 1273841"/>
              <a:gd name="connsiteX1" fmla="*/ 5606966 w 5607467"/>
              <a:gd name="connsiteY1" fmla="*/ 647 h 1273841"/>
              <a:gd name="connsiteX2" fmla="*/ 5600624 w 5607467"/>
              <a:gd name="connsiteY2" fmla="*/ 1273841 h 1273841"/>
              <a:gd name="connsiteX3" fmla="*/ 827418 w 5607467"/>
              <a:gd name="connsiteY3" fmla="*/ 1008743 h 1273841"/>
              <a:gd name="connsiteX4" fmla="*/ 0 w 5607467"/>
              <a:gd name="connsiteY4" fmla="*/ 0 h 127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7467" h="1273841">
                <a:moveTo>
                  <a:pt x="0" y="0"/>
                </a:moveTo>
                <a:lnTo>
                  <a:pt x="5606966" y="647"/>
                </a:lnTo>
                <a:cubicBezTo>
                  <a:pt x="5610084" y="482604"/>
                  <a:pt x="5597506" y="791884"/>
                  <a:pt x="5600624" y="1273841"/>
                </a:cubicBezTo>
                <a:lnTo>
                  <a:pt x="827418" y="10087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62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EXTE INSTITUTIONN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7385247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11191875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6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4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lnSpc>
                <a:spcPct val="100000"/>
              </a:lnSpc>
              <a:buClr>
                <a:srgbClr val="00444B"/>
              </a:buClr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lnSpc>
                <a:spcPct val="100000"/>
              </a:lnSpc>
              <a:buSzPct val="70000"/>
              <a:buFont typeface="Lucida Grande"/>
              <a:buChar char="&gt;"/>
              <a:defRPr sz="12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CBA2977F-1CF2-4E77-8CD4-B2CC2195FE88}" type="datetime1">
              <a:rPr lang="fr-FR" smtClean="0"/>
              <a:t>09/07/2026</a:t>
            </a:fld>
            <a:endParaRPr lang="fr-FR"/>
          </a:p>
        </p:txBody>
      </p:sp>
      <p:sp>
        <p:nvSpPr>
          <p:cNvPr id="15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772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Assemblée générale du [ajouter date]</a:t>
            </a:r>
            <a:endParaRPr lang="fr-FR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D2F22A-9CDE-15D8-252B-DCDA3909D326}"/>
              </a:ext>
            </a:extLst>
          </p:cNvPr>
          <p:cNvSpPr/>
          <p:nvPr userDrawn="1"/>
        </p:nvSpPr>
        <p:spPr>
          <a:xfrm>
            <a:off x="7869382" y="-9887"/>
            <a:ext cx="4322618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1439691 w 5751083"/>
              <a:gd name="connsiteY3" fmla="*/ 1186023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1439691" y="1186023"/>
                </a:lnTo>
                <a:lnTo>
                  <a:pt x="0" y="10046"/>
                </a:lnTo>
                <a:close/>
              </a:path>
            </a:pathLst>
          </a:custGeom>
          <a:solidFill>
            <a:srgbClr val="004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119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301E618B-77DA-49F4-8966-4D00D9A71F0D}" type="datetime1">
              <a:rPr lang="fr-FR" smtClean="0"/>
              <a:t>09/07/2026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11191875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1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659310-02C3-09B7-E427-9559F598B8C7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865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&amp; IMAGE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IMAGE</a:t>
            </a:r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A222941A-555C-AD4F-84DF-79B1BD012E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8023" y="1869661"/>
            <a:ext cx="3248417" cy="388415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65B43BC2-97D0-40E5-A265-1D2B8407EC20}" type="datetime1">
              <a:rPr lang="fr-FR" smtClean="0"/>
              <a:t>09/07/2026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5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1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4B5CE4-82A4-0E33-16FF-E90C76920AF1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1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COLONNES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3 COLONNES</a:t>
            </a:r>
          </a:p>
        </p:txBody>
      </p:sp>
      <p:sp>
        <p:nvSpPr>
          <p:cNvPr id="1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361D67CD-C284-4890-918C-20657A1BF141}" type="datetime1">
              <a:rPr lang="fr-FR" smtClean="0"/>
              <a:t>09/07/2026</a:t>
            </a:fld>
            <a:endParaRPr lang="fr-FR"/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5" name="Espace réservé du contenu 2"/>
          <p:cNvSpPr>
            <a:spLocks noGrp="1"/>
          </p:cNvSpPr>
          <p:nvPr>
            <p:ph sz="quarter" idx="22"/>
          </p:nvPr>
        </p:nvSpPr>
        <p:spPr>
          <a:xfrm>
            <a:off x="484188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1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Espace réservé du contenu 2"/>
          <p:cNvSpPr>
            <a:spLocks noGrp="1"/>
          </p:cNvSpPr>
          <p:nvPr>
            <p:ph sz="quarter" idx="24"/>
          </p:nvPr>
        </p:nvSpPr>
        <p:spPr>
          <a:xfrm>
            <a:off x="8041496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1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8" name="Espace réservé du contenu 2"/>
          <p:cNvSpPr>
            <a:spLocks noGrp="1"/>
          </p:cNvSpPr>
          <p:nvPr>
            <p:ph sz="quarter" idx="25"/>
          </p:nvPr>
        </p:nvSpPr>
        <p:spPr>
          <a:xfrm>
            <a:off x="4262842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1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35A56C-B081-287E-A1CC-84F9B16CCC1F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223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&amp; CHIFFRE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CHIFFRE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ECAC14B-AFA8-2342-8B05-D01D9F3C7C56}"/>
              </a:ext>
            </a:extLst>
          </p:cNvPr>
          <p:cNvSpPr/>
          <p:nvPr userDrawn="1"/>
        </p:nvSpPr>
        <p:spPr>
          <a:xfrm>
            <a:off x="8004375" y="1852022"/>
            <a:ext cx="3480620" cy="4069049"/>
          </a:xfrm>
          <a:prstGeom prst="roundRect">
            <a:avLst/>
          </a:pr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3326BD7F-C1FA-494D-B5DF-D30A262858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0789" y="2364568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 cap="all" baseline="0">
                <a:solidFill>
                  <a:srgbClr val="DEDD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D1D855C0-2B67-A44D-9553-7BB723BF71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0789" y="3029994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27" name="Espace réservé du texte 21">
            <a:extLst>
              <a:ext uri="{FF2B5EF4-FFF2-40B4-BE49-F238E27FC236}">
                <a16:creationId xmlns:a16="http://schemas.microsoft.com/office/drawing/2014/main" id="{2D225E29-522D-8A4E-A877-ADB2E03760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0789" y="3930350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DEDD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43EF0092-3614-1447-B123-970EA0EE8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0789" y="4595776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15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01E08085-D991-4B43-AF87-6D3DDE8B72C7}" type="datetime1">
              <a:rPr lang="fr-FR" smtClean="0"/>
              <a:t>09/07/2026</a:t>
            </a:fld>
            <a:endParaRPr lang="fr-FR"/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0" name="Espace réservé du contenu 2"/>
          <p:cNvSpPr>
            <a:spLocks noGrp="1"/>
          </p:cNvSpPr>
          <p:nvPr>
            <p:ph sz="quarter" idx="21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1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318B40-9FF3-9127-69AC-D7A0F953FE17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681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GRAPHIQUE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GRAPHIQUE</a:t>
            </a:r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21B9147D-D4C8-3844-A212-2C599B94D81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84135" y="1961535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du graphique 4">
            <a:extLst>
              <a:ext uri="{FF2B5EF4-FFF2-40B4-BE49-F238E27FC236}">
                <a16:creationId xmlns:a16="http://schemas.microsoft.com/office/drawing/2014/main" id="{3F3D8493-179A-EB49-BFF3-378B220F35E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25531" y="1961534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68611749-2D89-4901-971C-7F27743CAC9F}" type="datetime1">
              <a:rPr lang="fr-FR" smtClean="0"/>
              <a:t>09/07/2026</a:t>
            </a:fld>
            <a:endParaRPr lang="fr-FR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4C5281-0FE5-D314-1C23-8CB4FA013EF4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15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7C005722-12FD-4D9D-A3CB-F5D462DD44C1}" type="datetime1">
              <a:rPr lang="fr-FR" smtClean="0"/>
              <a:t>09/07/2026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676184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9849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1600" b="1" i="0" kern="1200" dirty="0" smtClean="0">
          <a:solidFill>
            <a:srgbClr val="FFD6D2"/>
          </a:solidFill>
          <a:latin typeface="Didot" panose="02000503000000020003" pitchFamily="2" charset="-79"/>
          <a:ea typeface="+mn-ea"/>
          <a:cs typeface="Didot" panose="02000503000000020003" pitchFamily="2" charset="-79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fr-FR" sz="1400" b="0" i="0" kern="1200" dirty="0" smtClean="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772FF-6363-95E9-09F3-54026893E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E6B444F-C215-A8A5-FF31-FAD91EFB8B45}"/>
              </a:ext>
            </a:extLst>
          </p:cNvPr>
          <p:cNvCxnSpPr>
            <a:cxnSpLocks/>
          </p:cNvCxnSpPr>
          <p:nvPr/>
        </p:nvCxnSpPr>
        <p:spPr>
          <a:xfrm>
            <a:off x="4334029" y="1301120"/>
            <a:ext cx="0" cy="49959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que 3">
            <a:extLst>
              <a:ext uri="{FF2B5EF4-FFF2-40B4-BE49-F238E27FC236}">
                <a16:creationId xmlns:a16="http://schemas.microsoft.com/office/drawing/2014/main" id="{D46A8A6E-354C-8D9B-6B65-AB6A434364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" y="5330641"/>
            <a:ext cx="4233910" cy="152736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5E275723-8889-BC2F-490B-019B64612857}"/>
              </a:ext>
            </a:extLst>
          </p:cNvPr>
          <p:cNvGrpSpPr/>
          <p:nvPr/>
        </p:nvGrpSpPr>
        <p:grpSpPr>
          <a:xfrm>
            <a:off x="11576458" y="5839613"/>
            <a:ext cx="1019647" cy="1321860"/>
            <a:chOff x="10563884" y="5511555"/>
            <a:chExt cx="1284495" cy="1665207"/>
          </a:xfrm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01881C1E-30E4-135C-41C9-4C95D80A55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5333" y="6068552"/>
              <a:ext cx="933046" cy="799754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4278F5F0-3696-7347-4E4C-AC57E889E1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0563884" y="5511555"/>
              <a:ext cx="587431" cy="1665207"/>
            </a:xfrm>
            <a:prstGeom prst="rect">
              <a:avLst/>
            </a:prstGeom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571248DD-DC0B-11EF-BC31-D1255ED19F6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15333" y="5596089"/>
              <a:ext cx="816415" cy="1399569"/>
            </a:xfrm>
            <a:prstGeom prst="rect">
              <a:avLst/>
            </a:prstGeom>
          </p:spPr>
        </p:pic>
      </p:grp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C3BC7B02-D872-A820-515C-3FC3281937D7}"/>
              </a:ext>
            </a:extLst>
          </p:cNvPr>
          <p:cNvSpPr txBox="1">
            <a:spLocks/>
          </p:cNvSpPr>
          <p:nvPr/>
        </p:nvSpPr>
        <p:spPr>
          <a:xfrm>
            <a:off x="592998" y="398820"/>
            <a:ext cx="8248384" cy="12775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3400" b="1" i="0" kern="1200" cap="none" baseline="0">
                <a:solidFill>
                  <a:srgbClr val="0084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>
                <a:ln>
                  <a:noFill/>
                </a:ln>
                <a:solidFill>
                  <a:srgbClr val="00845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Le Président et son bureau restreint</a:t>
            </a:r>
            <a:endParaRPr kumimoji="0" lang="fr-FR" sz="3400" b="0" i="0" u="none" strike="noStrike" kern="1200" cap="none" spc="0" normalizeH="0" baseline="0" noProof="0">
              <a:ln>
                <a:noFill/>
              </a:ln>
              <a:solidFill>
                <a:srgbClr val="00845A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42225B8-8177-DC06-841F-AADB772585D7}"/>
              </a:ext>
            </a:extLst>
          </p:cNvPr>
          <p:cNvSpPr txBox="1"/>
          <p:nvPr/>
        </p:nvSpPr>
        <p:spPr>
          <a:xfrm>
            <a:off x="4684911" y="1516588"/>
            <a:ext cx="441980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0845A"/>
                </a:solidFill>
                <a:effectLst/>
                <a:uLnTx/>
                <a:uFillTx/>
                <a:latin typeface="Public Sans" pitchFamily="2" charset="77"/>
                <a:ea typeface="+mn-ea"/>
                <a:cs typeface="+mn-cs"/>
              </a:rPr>
              <a:t>Le bureau restreint:</a:t>
            </a: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ublic Sans Light" pitchFamily="2" charset="77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CAB025E-39A3-02C5-6A76-C27AC13DA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BFCF2BD-4900-7E12-3E26-BE4E67113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B0B3E9EC-47C6-DC7F-5FBD-713380A61A26}"/>
              </a:ext>
            </a:extLst>
          </p:cNvPr>
          <p:cNvGrpSpPr/>
          <p:nvPr/>
        </p:nvGrpSpPr>
        <p:grpSpPr>
          <a:xfrm>
            <a:off x="9031211" y="2405911"/>
            <a:ext cx="1431450" cy="2439023"/>
            <a:chOff x="9031211" y="2405911"/>
            <a:chExt cx="1431450" cy="243902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E538F76A-3081-BC6D-C04B-CF7AA1D80C5E}"/>
                </a:ext>
              </a:extLst>
            </p:cNvPr>
            <p:cNvSpPr txBox="1"/>
            <p:nvPr/>
          </p:nvSpPr>
          <p:spPr>
            <a:xfrm>
              <a:off x="9031211" y="3829271"/>
              <a:ext cx="1431450" cy="101566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Vice-Président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068B6C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TPE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Michaël BONHOMME</a:t>
              </a:r>
            </a:p>
          </p:txBody>
        </p:sp>
        <p:pic>
          <p:nvPicPr>
            <p:cNvPr id="27" name="Image 26" descr="Une image contenant Visage humain, personne, obscurité&#10;&#10;Le contenu généré par l’IA peut être incorrect.">
              <a:extLst>
                <a:ext uri="{FF2B5EF4-FFF2-40B4-BE49-F238E27FC236}">
                  <a16:creationId xmlns:a16="http://schemas.microsoft.com/office/drawing/2014/main" id="{8CC42836-4511-2E33-FDCE-221A087A4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9889" t="37601" r="37467" b="45354"/>
            <a:stretch>
              <a:fillRect/>
            </a:stretch>
          </p:blipFill>
          <p:spPr>
            <a:xfrm>
              <a:off x="9031211" y="2405911"/>
              <a:ext cx="1170277" cy="1321146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79435BF3-6341-F200-FE4C-16616270E00B}"/>
              </a:ext>
            </a:extLst>
          </p:cNvPr>
          <p:cNvGrpSpPr/>
          <p:nvPr/>
        </p:nvGrpSpPr>
        <p:grpSpPr>
          <a:xfrm>
            <a:off x="10364604" y="2457017"/>
            <a:ext cx="1566290" cy="2818803"/>
            <a:chOff x="10364604" y="2457017"/>
            <a:chExt cx="1566290" cy="2818803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0459B38-6FDC-6BF0-F11B-A0E579EA3C69}"/>
                </a:ext>
              </a:extLst>
            </p:cNvPr>
            <p:cNvSpPr txBox="1"/>
            <p:nvPr/>
          </p:nvSpPr>
          <p:spPr>
            <a:xfrm>
              <a:off x="10499444" y="3829270"/>
              <a:ext cx="1431450" cy="144655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Vice-Présidente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068B6C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Emploi-Formation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Amandine PACCARD</a:t>
              </a:r>
            </a:p>
          </p:txBody>
        </p:sp>
        <p:pic>
          <p:nvPicPr>
            <p:cNvPr id="29" name="Image 28" descr="Une image contenant Visage humain, sourire, personne, femme&#10;&#10;Le contenu généré par l’IA peut être incorrect.">
              <a:extLst>
                <a:ext uri="{FF2B5EF4-FFF2-40B4-BE49-F238E27FC236}">
                  <a16:creationId xmlns:a16="http://schemas.microsoft.com/office/drawing/2014/main" id="{B238F06B-7712-20DA-78D4-EB526AEB8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4986" t="38731" r="40004" b="45907"/>
            <a:stretch>
              <a:fillRect/>
            </a:stretch>
          </p:blipFill>
          <p:spPr>
            <a:xfrm>
              <a:off x="10364604" y="2457017"/>
              <a:ext cx="1434158" cy="1321146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77330C1-6DCE-24C1-2BCF-93A6EFD4932D}"/>
              </a:ext>
            </a:extLst>
          </p:cNvPr>
          <p:cNvGrpSpPr/>
          <p:nvPr/>
        </p:nvGrpSpPr>
        <p:grpSpPr>
          <a:xfrm>
            <a:off x="7657875" y="2607957"/>
            <a:ext cx="1213540" cy="3097166"/>
            <a:chOff x="7657875" y="2607957"/>
            <a:chExt cx="1213540" cy="3097166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6D1E8A12-5F53-2F6F-D9EE-BF223FDC897E}"/>
                </a:ext>
              </a:extLst>
            </p:cNvPr>
            <p:cNvSpPr txBox="1"/>
            <p:nvPr/>
          </p:nvSpPr>
          <p:spPr>
            <a:xfrm>
              <a:off x="7657875" y="3827686"/>
              <a:ext cx="1213540" cy="187743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Vice-Président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068B6C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BiodiversitéEnvironnement</a:t>
              </a: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068B6C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&amp; </a:t>
              </a:r>
              <a:r>
                <a:rPr kumimoji="0" lang="fr-FR" sz="1400" b="1" i="0" u="sng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Trésorie</a:t>
              </a: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Guillaume HUGUET</a:t>
              </a:r>
            </a:p>
          </p:txBody>
        </p:sp>
        <p:pic>
          <p:nvPicPr>
            <p:cNvPr id="30" name="Image 29" descr="Une image contenant Visage humain, personne, sourire, Front&#10;&#10;Le contenu généré par l’IA peut être incorrect.">
              <a:extLst>
                <a:ext uri="{FF2B5EF4-FFF2-40B4-BE49-F238E27FC236}">
                  <a16:creationId xmlns:a16="http://schemas.microsoft.com/office/drawing/2014/main" id="{3E65B5CD-28A5-AB4F-E1B6-5F6DF2658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3571" y="2607957"/>
              <a:ext cx="890193" cy="1119100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9158BA0-8F2F-7396-6180-9B26AC274339}"/>
              </a:ext>
            </a:extLst>
          </p:cNvPr>
          <p:cNvGrpSpPr/>
          <p:nvPr/>
        </p:nvGrpSpPr>
        <p:grpSpPr>
          <a:xfrm>
            <a:off x="4531748" y="2457309"/>
            <a:ext cx="1375714" cy="2825109"/>
            <a:chOff x="4531748" y="2457309"/>
            <a:chExt cx="1375714" cy="2825109"/>
          </a:xfrm>
        </p:grpSpPr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4D57F612-5AC5-0BEF-34E4-E311D26D0C25}"/>
                </a:ext>
              </a:extLst>
            </p:cNvPr>
            <p:cNvSpPr txBox="1"/>
            <p:nvPr/>
          </p:nvSpPr>
          <p:spPr>
            <a:xfrm>
              <a:off x="4666777" y="3835868"/>
              <a:ext cx="1240685" cy="144655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itchFamily="2" charset="0"/>
                  <a:ea typeface="Open Sans SemiBold" pitchFamily="2" charset="0"/>
                  <a:cs typeface="Open Sans SemiBold" pitchFamily="2" charset="0"/>
                </a:rPr>
                <a:t>1</a:t>
              </a:r>
              <a:r>
                <a:rPr kumimoji="0" lang="fr-FR" sz="14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itchFamily="2" charset="0"/>
                  <a:ea typeface="Open Sans SemiBold" pitchFamily="2" charset="0"/>
                  <a:cs typeface="Open Sans SemiBold" pitchFamily="2" charset="0"/>
                </a:rPr>
                <a:t>er</a:t>
              </a: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itchFamily="2" charset="0"/>
                  <a:ea typeface="Open Sans SemiBold" pitchFamily="2" charset="0"/>
                  <a:cs typeface="Open Sans SemiBold" pitchFamily="2" charset="0"/>
                </a:rPr>
                <a:t> Vice-Président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068B6C"/>
                  </a:solidFill>
                  <a:effectLst/>
                  <a:uLnTx/>
                  <a:uFillTx/>
                  <a:latin typeface="Open Sans SemiBold" pitchFamily="2" charset="0"/>
                  <a:ea typeface="Open Sans SemiBold" pitchFamily="2" charset="0"/>
                  <a:cs typeface="Open Sans SemiBold" pitchFamily="2" charset="0"/>
                </a:rPr>
                <a:t>Grands comptes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Antoine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PECHUZAL</a:t>
              </a:r>
            </a:p>
          </p:txBody>
        </p:sp>
        <p:pic>
          <p:nvPicPr>
            <p:cNvPr id="31" name="Image 30" descr="Une image contenant Visage humain, personne, sourire, habits&#10;&#10;Le contenu généré par l’IA peut être incorrect.">
              <a:extLst>
                <a:ext uri="{FF2B5EF4-FFF2-40B4-BE49-F238E27FC236}">
                  <a16:creationId xmlns:a16="http://schemas.microsoft.com/office/drawing/2014/main" id="{12AAF3FD-9D44-A701-9112-DE9F4FB5D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3840" r="22926"/>
            <a:stretch>
              <a:fillRect/>
            </a:stretch>
          </p:blipFill>
          <p:spPr>
            <a:xfrm>
              <a:off x="4531748" y="2457309"/>
              <a:ext cx="1252859" cy="1320854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1B5FBD1-8953-7263-5EF1-EA61B7853007}"/>
              </a:ext>
            </a:extLst>
          </p:cNvPr>
          <p:cNvGrpSpPr/>
          <p:nvPr/>
        </p:nvGrpSpPr>
        <p:grpSpPr>
          <a:xfrm>
            <a:off x="6120093" y="2317902"/>
            <a:ext cx="1377986" cy="3604250"/>
            <a:chOff x="6120093" y="2317902"/>
            <a:chExt cx="1377986" cy="3604250"/>
          </a:xfrm>
        </p:grpSpPr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8627FA75-83E4-D423-84FF-D5B18F7E0221}"/>
                </a:ext>
              </a:extLst>
            </p:cNvPr>
            <p:cNvSpPr txBox="1"/>
            <p:nvPr/>
          </p:nvSpPr>
          <p:spPr>
            <a:xfrm>
              <a:off x="6284539" y="3829271"/>
              <a:ext cx="1213540" cy="209288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Vice-Président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068B6C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Animation du Bureau &amp; </a:t>
              </a:r>
              <a:r>
                <a:rPr kumimoji="0" lang="fr-FR" sz="1400" b="1" i="0" u="sng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Secrétaire Général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Lionel RABEYRIN</a:t>
              </a:r>
            </a:p>
          </p:txBody>
        </p:sp>
        <p:pic>
          <p:nvPicPr>
            <p:cNvPr id="33" name="Image 32" descr="Une image contenant Visage humain, personne, sourire, chemise&#10;&#10;Le contenu généré par l’IA peut être incorrect.">
              <a:extLst>
                <a:ext uri="{FF2B5EF4-FFF2-40B4-BE49-F238E27FC236}">
                  <a16:creationId xmlns:a16="http://schemas.microsoft.com/office/drawing/2014/main" id="{C7B7D496-C714-82E2-6445-414E3E5F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b="22536"/>
            <a:stretch>
              <a:fillRect/>
            </a:stretch>
          </p:blipFill>
          <p:spPr>
            <a:xfrm>
              <a:off x="6120093" y="2317902"/>
              <a:ext cx="1243780" cy="1445228"/>
            </a:xfrm>
            <a:prstGeom prst="rect">
              <a:avLst/>
            </a:prstGeom>
          </p:spPr>
        </p:pic>
      </p:grpSp>
      <p:pic>
        <p:nvPicPr>
          <p:cNvPr id="9" name="Image 8" descr="Une image contenant Visage humain, personne, portrait, habits&#10;&#10;Le contenu généré par l’IA peut être incorrect.">
            <a:extLst>
              <a:ext uri="{FF2B5EF4-FFF2-40B4-BE49-F238E27FC236}">
                <a16:creationId xmlns:a16="http://schemas.microsoft.com/office/drawing/2014/main" id="{51435EC4-EF2A-C925-503A-A5AA4F272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1315" y="1890772"/>
            <a:ext cx="2019670" cy="209470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151FEA5-9FE3-386F-A1CF-4090D63A3344}"/>
              </a:ext>
            </a:extLst>
          </p:cNvPr>
          <p:cNvSpPr txBox="1"/>
          <p:nvPr/>
        </p:nvSpPr>
        <p:spPr>
          <a:xfrm>
            <a:off x="1325647" y="4104063"/>
            <a:ext cx="2131281" cy="5539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Président Régional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André BISACCIA</a:t>
            </a:r>
          </a:p>
        </p:txBody>
      </p:sp>
    </p:spTree>
    <p:extLst>
      <p:ext uri="{BB962C8B-B14F-4D97-AF65-F5344CB8AC3E}">
        <p14:creationId xmlns:p14="http://schemas.microsoft.com/office/powerpoint/2010/main" val="11458230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78130-FBCF-3D00-6DB4-5F76EECB0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>
            <a:extLst>
              <a:ext uri="{FF2B5EF4-FFF2-40B4-BE49-F238E27FC236}">
                <a16:creationId xmlns:a16="http://schemas.microsoft.com/office/drawing/2014/main" id="{91C45F60-E98D-C249-C497-D3B494B16437}"/>
              </a:ext>
            </a:extLst>
          </p:cNvPr>
          <p:cNvGrpSpPr/>
          <p:nvPr/>
        </p:nvGrpSpPr>
        <p:grpSpPr>
          <a:xfrm>
            <a:off x="436310" y="1737490"/>
            <a:ext cx="7459582" cy="760429"/>
            <a:chOff x="4335692" y="1928169"/>
            <a:chExt cx="6751008" cy="760429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D5857013-27F3-80FE-BC2A-CBF30339A3F6}"/>
                </a:ext>
              </a:extLst>
            </p:cNvPr>
            <p:cNvSpPr/>
            <p:nvPr/>
          </p:nvSpPr>
          <p:spPr>
            <a:xfrm>
              <a:off x="4335692" y="1951292"/>
              <a:ext cx="644558" cy="6721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A8C0B19A-57AB-EE44-1B35-AE136944B590}"/>
                </a:ext>
              </a:extLst>
            </p:cNvPr>
            <p:cNvSpPr/>
            <p:nvPr/>
          </p:nvSpPr>
          <p:spPr>
            <a:xfrm>
              <a:off x="5986270" y="1928169"/>
              <a:ext cx="644558" cy="6721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23D34BFB-66D2-FB7B-1E4E-A7FE5D52AB37}"/>
                </a:ext>
              </a:extLst>
            </p:cNvPr>
            <p:cNvSpPr/>
            <p:nvPr/>
          </p:nvSpPr>
          <p:spPr>
            <a:xfrm>
              <a:off x="7626764" y="1965860"/>
              <a:ext cx="644558" cy="6721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CFEE665A-3AA7-65E1-C36F-EDAB51A5C870}"/>
                </a:ext>
              </a:extLst>
            </p:cNvPr>
            <p:cNvSpPr/>
            <p:nvPr/>
          </p:nvSpPr>
          <p:spPr>
            <a:xfrm>
              <a:off x="8668976" y="1928169"/>
              <a:ext cx="644558" cy="6721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B78AE604-138C-1184-3953-0D95EEE7CF11}"/>
                </a:ext>
              </a:extLst>
            </p:cNvPr>
            <p:cNvSpPr/>
            <p:nvPr/>
          </p:nvSpPr>
          <p:spPr>
            <a:xfrm>
              <a:off x="10442142" y="2016440"/>
              <a:ext cx="644558" cy="6721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87254F2F-2007-C07B-B662-FE3E4BE842CB}"/>
              </a:ext>
            </a:extLst>
          </p:cNvPr>
          <p:cNvSpPr txBox="1">
            <a:spLocks/>
          </p:cNvSpPr>
          <p:nvPr/>
        </p:nvSpPr>
        <p:spPr>
          <a:xfrm>
            <a:off x="209837" y="244884"/>
            <a:ext cx="8248384" cy="5059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3400" b="1" i="0" kern="1200" cap="none" baseline="0">
                <a:solidFill>
                  <a:srgbClr val="0084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>
                <a:ln>
                  <a:noFill/>
                </a:ln>
                <a:solidFill>
                  <a:srgbClr val="00845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Les Présidents territoriaux</a:t>
            </a:r>
            <a:endParaRPr kumimoji="0" lang="fr-FR" sz="3400" b="0" i="0" u="none" strike="noStrike" kern="1200" cap="none" spc="0" normalizeH="0" baseline="0" noProof="0">
              <a:ln>
                <a:noFill/>
              </a:ln>
              <a:solidFill>
                <a:srgbClr val="00845A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42E1457-EFDE-CD91-166E-9A1B9F2CD75C}"/>
              </a:ext>
            </a:extLst>
          </p:cNvPr>
          <p:cNvSpPr txBox="1"/>
          <p:nvPr/>
        </p:nvSpPr>
        <p:spPr>
          <a:xfrm>
            <a:off x="578301" y="2786813"/>
            <a:ext cx="1638773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01- 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</a:rPr>
              <a:t>André </a:t>
            </a:r>
            <a:r>
              <a:rPr lang="fr-FR" sz="1400" b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BISACCIA</a:t>
            </a:r>
            <a:endParaRPr lang="fr-FR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6" name="Image 5" descr="Une image contenant Visage humain, personne, portrait, habits&#10;&#10;Le contenu généré par l’IA peut être incorrect.">
            <a:extLst>
              <a:ext uri="{FF2B5EF4-FFF2-40B4-BE49-F238E27FC236}">
                <a16:creationId xmlns:a16="http://schemas.microsoft.com/office/drawing/2014/main" id="{76383D0F-4018-123E-B3ED-176A86901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13" y="1481840"/>
            <a:ext cx="1192450" cy="123675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641943-C68F-FAB1-F6CD-261C62974FAA}"/>
              </a:ext>
            </a:extLst>
          </p:cNvPr>
          <p:cNvSpPr txBox="1"/>
          <p:nvPr/>
        </p:nvSpPr>
        <p:spPr>
          <a:xfrm>
            <a:off x="2108113" y="2822969"/>
            <a:ext cx="1638773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03 – 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</a:rPr>
              <a:t>Guillaume THONAT</a:t>
            </a:r>
            <a:endParaRPr lang="fr-FR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11" name="Image 10" descr="Une image contenant Visage humain, personne, Menton, habits&#10;&#10;Le contenu généré par l’IA peut être incorrect.">
            <a:extLst>
              <a:ext uri="{FF2B5EF4-FFF2-40B4-BE49-F238E27FC236}">
                <a16:creationId xmlns:a16="http://schemas.microsoft.com/office/drawing/2014/main" id="{5DED9BBD-545B-0F54-2492-64C47B6CC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969" y="1481840"/>
            <a:ext cx="1386554" cy="122970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C0173AC-A2F0-8849-098D-4609483315BA}"/>
              </a:ext>
            </a:extLst>
          </p:cNvPr>
          <p:cNvSpPr txBox="1"/>
          <p:nvPr/>
        </p:nvSpPr>
        <p:spPr>
          <a:xfrm>
            <a:off x="4469683" y="2753749"/>
            <a:ext cx="1785751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07 – 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</a:rPr>
              <a:t>Violette EGON &amp; Olivier PEOC’H</a:t>
            </a:r>
            <a:endParaRPr lang="fr-FR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20" name="Image 19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7B519424-009E-A092-E0C9-2DA6B79C2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034" y="1439017"/>
            <a:ext cx="1014412" cy="1247538"/>
          </a:xfrm>
          <a:prstGeom prst="rect">
            <a:avLst/>
          </a:prstGeom>
        </p:spPr>
      </p:pic>
      <p:pic>
        <p:nvPicPr>
          <p:cNvPr id="24" name="Image 23" descr="Une image contenant Visage humain, personne, habits, Barbe humaine&#10;&#10;Le contenu généré par l’IA peut être incorrect.">
            <a:extLst>
              <a:ext uri="{FF2B5EF4-FFF2-40B4-BE49-F238E27FC236}">
                <a16:creationId xmlns:a16="http://schemas.microsoft.com/office/drawing/2014/main" id="{6B741F97-918D-5E69-C61F-A637486BA7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939" r="9595"/>
          <a:stretch>
            <a:fillRect/>
          </a:stretch>
        </p:blipFill>
        <p:spPr>
          <a:xfrm>
            <a:off x="5161725" y="1075001"/>
            <a:ext cx="1315700" cy="161501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6244DE0-87FD-D665-5625-6596D0514982}"/>
              </a:ext>
            </a:extLst>
          </p:cNvPr>
          <p:cNvSpPr txBox="1"/>
          <p:nvPr/>
        </p:nvSpPr>
        <p:spPr>
          <a:xfrm>
            <a:off x="6928620" y="2753749"/>
            <a:ext cx="163877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15 –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En cours de nomination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4E20D69-3B4E-C487-3A61-8B5E3FD1A5F5}"/>
              </a:ext>
            </a:extLst>
          </p:cNvPr>
          <p:cNvSpPr txBox="1"/>
          <p:nvPr/>
        </p:nvSpPr>
        <p:spPr>
          <a:xfrm>
            <a:off x="8971921" y="2748827"/>
            <a:ext cx="1638773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26 – 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</a:rPr>
              <a:t>Brice MANDRIN</a:t>
            </a:r>
            <a:endParaRPr lang="fr-FR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2D972FE-2BDD-B8C7-B3BE-D82CA8717D70}"/>
              </a:ext>
            </a:extLst>
          </p:cNvPr>
          <p:cNvSpPr/>
          <p:nvPr/>
        </p:nvSpPr>
        <p:spPr>
          <a:xfrm>
            <a:off x="9079097" y="1825761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Image 39" descr="Une image contenant Visage humain, personne, sourire, portrait&#10;&#10;Le contenu généré par l’IA peut être incorrect.">
            <a:extLst>
              <a:ext uri="{FF2B5EF4-FFF2-40B4-BE49-F238E27FC236}">
                <a16:creationId xmlns:a16="http://schemas.microsoft.com/office/drawing/2014/main" id="{AB735084-EBE5-4DDC-723C-C9D911FF1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2206" y="1488196"/>
            <a:ext cx="1060279" cy="1229704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AE7DC968-7713-5ABA-8CE8-E6327FF0BE15}"/>
              </a:ext>
            </a:extLst>
          </p:cNvPr>
          <p:cNvSpPr txBox="1"/>
          <p:nvPr/>
        </p:nvSpPr>
        <p:spPr>
          <a:xfrm>
            <a:off x="355772" y="4734978"/>
            <a:ext cx="2616568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38 – 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</a:rPr>
              <a:t>Michaël BONHOMME &amp; Guillaume HUGUET</a:t>
            </a:r>
            <a:endParaRPr lang="fr-FR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24D34FE-520A-9B97-637B-61F999111BC3}"/>
              </a:ext>
            </a:extLst>
          </p:cNvPr>
          <p:cNvSpPr/>
          <p:nvPr/>
        </p:nvSpPr>
        <p:spPr>
          <a:xfrm>
            <a:off x="789430" y="3860215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72D0866-D3C2-BD31-5E63-5963D057F06B}"/>
              </a:ext>
            </a:extLst>
          </p:cNvPr>
          <p:cNvSpPr/>
          <p:nvPr/>
        </p:nvSpPr>
        <p:spPr>
          <a:xfrm>
            <a:off x="1581779" y="3811690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5" name="Image 64" descr="Une image contenant Visage humain, personne, obscurité&#10;&#10;Le contenu généré par l’IA peut être incorrect.">
            <a:extLst>
              <a:ext uri="{FF2B5EF4-FFF2-40B4-BE49-F238E27FC236}">
                <a16:creationId xmlns:a16="http://schemas.microsoft.com/office/drawing/2014/main" id="{1199C063-D124-29A5-2EEE-CF7FA569A44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889" t="37601" r="37467" b="45354"/>
          <a:stretch>
            <a:fillRect/>
          </a:stretch>
        </p:blipFill>
        <p:spPr>
          <a:xfrm>
            <a:off x="680147" y="3439072"/>
            <a:ext cx="1039641" cy="1173669"/>
          </a:xfrm>
          <a:prstGeom prst="rect">
            <a:avLst/>
          </a:prstGeom>
        </p:spPr>
      </p:pic>
      <p:pic>
        <p:nvPicPr>
          <p:cNvPr id="68" name="Image 67" descr="Une image contenant Visage humain, personne, sourire, Front&#10;&#10;Le contenu généré par l’IA peut être incorrect.">
            <a:extLst>
              <a:ext uri="{FF2B5EF4-FFF2-40B4-BE49-F238E27FC236}">
                <a16:creationId xmlns:a16="http://schemas.microsoft.com/office/drawing/2014/main" id="{724DF521-1F94-62F6-E628-148E752D73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7784" y="3606368"/>
            <a:ext cx="802327" cy="1008639"/>
          </a:xfrm>
          <a:prstGeom prst="rect">
            <a:avLst/>
          </a:prstGeom>
        </p:spPr>
      </p:pic>
      <p:sp>
        <p:nvSpPr>
          <p:cNvPr id="69" name="Ellipse 68">
            <a:extLst>
              <a:ext uri="{FF2B5EF4-FFF2-40B4-BE49-F238E27FC236}">
                <a16:creationId xmlns:a16="http://schemas.microsoft.com/office/drawing/2014/main" id="{EB476F4A-5F9E-89FD-A723-5C7DBF1C647E}"/>
              </a:ext>
            </a:extLst>
          </p:cNvPr>
          <p:cNvSpPr/>
          <p:nvPr/>
        </p:nvSpPr>
        <p:spPr>
          <a:xfrm>
            <a:off x="3536078" y="3954631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2FD85E3-D40E-7D99-CAB9-D344DAA65F8C}"/>
              </a:ext>
            </a:extLst>
          </p:cNvPr>
          <p:cNvSpPr txBox="1"/>
          <p:nvPr/>
        </p:nvSpPr>
        <p:spPr>
          <a:xfrm>
            <a:off x="3332194" y="4734978"/>
            <a:ext cx="163877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42 –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En cours de nomination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44356B9E-9498-2DA0-6AA5-76FCBB116FF4}"/>
              </a:ext>
            </a:extLst>
          </p:cNvPr>
          <p:cNvSpPr/>
          <p:nvPr/>
        </p:nvSpPr>
        <p:spPr>
          <a:xfrm>
            <a:off x="5316856" y="3952474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DB042438-D655-7159-99A9-4F1DF8EB70A0}"/>
              </a:ext>
            </a:extLst>
          </p:cNvPr>
          <p:cNvSpPr txBox="1"/>
          <p:nvPr/>
        </p:nvSpPr>
        <p:spPr>
          <a:xfrm>
            <a:off x="5145446" y="4751557"/>
            <a:ext cx="1638773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43 – 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</a:rPr>
              <a:t>Arnaud MOULIN</a:t>
            </a:r>
            <a:endParaRPr lang="fr-FR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27F1CF6D-2EA1-6E0B-0499-3325004EB36D}"/>
              </a:ext>
            </a:extLst>
          </p:cNvPr>
          <p:cNvSpPr/>
          <p:nvPr/>
        </p:nvSpPr>
        <p:spPr>
          <a:xfrm>
            <a:off x="8963471" y="3981549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FFA55FC7-768B-D9B8-DBDD-0294410947F0}"/>
              </a:ext>
            </a:extLst>
          </p:cNvPr>
          <p:cNvSpPr txBox="1"/>
          <p:nvPr/>
        </p:nvSpPr>
        <p:spPr>
          <a:xfrm>
            <a:off x="8784201" y="4692257"/>
            <a:ext cx="2616568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69 – 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</a:rPr>
              <a:t>Pierre-Jean EHRHARDT &amp; Antoine PECHUZAL</a:t>
            </a:r>
            <a:endParaRPr lang="fr-FR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2C0A417B-31A3-4E57-B3A0-34016B81FB0C}"/>
              </a:ext>
            </a:extLst>
          </p:cNvPr>
          <p:cNvSpPr/>
          <p:nvPr/>
        </p:nvSpPr>
        <p:spPr>
          <a:xfrm>
            <a:off x="7224459" y="3981549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EAE3588F-DE03-D15D-91C3-4978246885A6}"/>
              </a:ext>
            </a:extLst>
          </p:cNvPr>
          <p:cNvSpPr txBox="1"/>
          <p:nvPr/>
        </p:nvSpPr>
        <p:spPr>
          <a:xfrm>
            <a:off x="7032986" y="4751557"/>
            <a:ext cx="1638773" cy="307777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63 – 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</a:rPr>
              <a:t>Sylvie COSTA</a:t>
            </a:r>
            <a:endParaRPr lang="fr-FR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80" name="Image 79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7ACB52F4-5CE0-A24C-0812-CCF62C5442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1671" t="7842" r="27535" b="23111"/>
          <a:stretch>
            <a:fillRect/>
          </a:stretch>
        </p:blipFill>
        <p:spPr>
          <a:xfrm>
            <a:off x="7183682" y="3348645"/>
            <a:ext cx="1168470" cy="1319106"/>
          </a:xfrm>
          <a:prstGeom prst="rect">
            <a:avLst/>
          </a:prstGeom>
        </p:spPr>
      </p:pic>
      <p:pic>
        <p:nvPicPr>
          <p:cNvPr id="82" name="Image 81" descr="Une image contenant Visage humain, personne, sourire, Menton&#10;&#10;Le contenu généré par l’IA peut être incorrect.">
            <a:extLst>
              <a:ext uri="{FF2B5EF4-FFF2-40B4-BE49-F238E27FC236}">
                <a16:creationId xmlns:a16="http://schemas.microsoft.com/office/drawing/2014/main" id="{315F5638-0AA4-C3B2-34DD-B795D928B1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4015" y="3406168"/>
            <a:ext cx="1168470" cy="1247539"/>
          </a:xfrm>
          <a:prstGeom prst="rect">
            <a:avLst/>
          </a:prstGeom>
        </p:spPr>
      </p:pic>
      <p:sp>
        <p:nvSpPr>
          <p:cNvPr id="83" name="Ellipse 82">
            <a:extLst>
              <a:ext uri="{FF2B5EF4-FFF2-40B4-BE49-F238E27FC236}">
                <a16:creationId xmlns:a16="http://schemas.microsoft.com/office/drawing/2014/main" id="{9EA1852C-A9ED-0AE9-CCC2-EB9262CD6E0A}"/>
              </a:ext>
            </a:extLst>
          </p:cNvPr>
          <p:cNvSpPr/>
          <p:nvPr/>
        </p:nvSpPr>
        <p:spPr>
          <a:xfrm>
            <a:off x="10131941" y="3952474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5" name="Image 84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CEDBDB69-B3B2-ED7C-1852-794637EC1BC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3840" r="22926"/>
          <a:stretch>
            <a:fillRect/>
          </a:stretch>
        </p:blipFill>
        <p:spPr>
          <a:xfrm>
            <a:off x="10092485" y="3221857"/>
            <a:ext cx="1351213" cy="1424546"/>
          </a:xfrm>
          <a:prstGeom prst="rect">
            <a:avLst/>
          </a:prstGeom>
        </p:spPr>
      </p:pic>
      <p:sp>
        <p:nvSpPr>
          <p:cNvPr id="86" name="Ellipse 85">
            <a:extLst>
              <a:ext uri="{FF2B5EF4-FFF2-40B4-BE49-F238E27FC236}">
                <a16:creationId xmlns:a16="http://schemas.microsoft.com/office/drawing/2014/main" id="{4314BBE7-AFD1-C9B5-0210-00B0D98F8C51}"/>
              </a:ext>
            </a:extLst>
          </p:cNvPr>
          <p:cNvSpPr/>
          <p:nvPr/>
        </p:nvSpPr>
        <p:spPr>
          <a:xfrm>
            <a:off x="4334029" y="5646043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0645E669-53DC-C2FD-9B5F-2934F0A7F854}"/>
              </a:ext>
            </a:extLst>
          </p:cNvPr>
          <p:cNvSpPr txBox="1"/>
          <p:nvPr/>
        </p:nvSpPr>
        <p:spPr>
          <a:xfrm>
            <a:off x="3965630" y="6334780"/>
            <a:ext cx="1970988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73 – 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</a:rPr>
              <a:t>Joseph COILLET- MATILLON</a:t>
            </a:r>
            <a:endParaRPr lang="fr-FR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FF0A2EA5-94EF-BF60-421D-4731D86BE9CD}"/>
              </a:ext>
            </a:extLst>
          </p:cNvPr>
          <p:cNvSpPr/>
          <p:nvPr/>
        </p:nvSpPr>
        <p:spPr>
          <a:xfrm>
            <a:off x="7140162" y="5597918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B160DCE1-7A2A-6330-D476-D909EC03649B}"/>
              </a:ext>
            </a:extLst>
          </p:cNvPr>
          <p:cNvSpPr txBox="1"/>
          <p:nvPr/>
        </p:nvSpPr>
        <p:spPr>
          <a:xfrm>
            <a:off x="6928619" y="6309724"/>
            <a:ext cx="2008887" cy="307777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DEDD39"/>
              </a:buClr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74 –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fr-FR" sz="1400" b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Quentin HERBET</a:t>
            </a:r>
            <a:endParaRPr lang="fr-FR" sz="14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91" name="Image 90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84077A3B-B268-29F9-B51D-E2FBE404AB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8057" y="5012477"/>
            <a:ext cx="1255946" cy="1271777"/>
          </a:xfrm>
          <a:prstGeom prst="rect">
            <a:avLst/>
          </a:prstGeom>
        </p:spPr>
      </p:pic>
      <p:pic>
        <p:nvPicPr>
          <p:cNvPr id="95" name="Image 94" descr="Une image contenant Visage humain, personne, sourire, Menton&#10;&#10;Le contenu généré par l’IA peut être incorrect.">
            <a:extLst>
              <a:ext uri="{FF2B5EF4-FFF2-40B4-BE49-F238E27FC236}">
                <a16:creationId xmlns:a16="http://schemas.microsoft.com/office/drawing/2014/main" id="{650E3646-4DFF-8C9D-A426-7DB47F0F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6111" b="36612"/>
          <a:stretch>
            <a:fillRect/>
          </a:stretch>
        </p:blipFill>
        <p:spPr>
          <a:xfrm>
            <a:off x="5196164" y="3468050"/>
            <a:ext cx="1039641" cy="1178353"/>
          </a:xfrm>
          <a:prstGeom prst="rect">
            <a:avLst/>
          </a:prstGeom>
        </p:spPr>
      </p:pic>
      <p:pic>
        <p:nvPicPr>
          <p:cNvPr id="9" name="Image 8" descr="Une image contenant Visage humain, personne, habits, sourire&#10;&#10;Le contenu généré par l’IA peut être incorrect.">
            <a:extLst>
              <a:ext uri="{FF2B5EF4-FFF2-40B4-BE49-F238E27FC236}">
                <a16:creationId xmlns:a16="http://schemas.microsoft.com/office/drawing/2014/main" id="{130A84AF-598D-790A-20B4-CC360B2930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95811" y="5058228"/>
            <a:ext cx="1302379" cy="11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4284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CF186-D177-1BB9-2786-27C6336B2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A6FE88DE-3E3A-84D5-A319-29B6C23D25A6}"/>
              </a:ext>
            </a:extLst>
          </p:cNvPr>
          <p:cNvSpPr txBox="1">
            <a:spLocks/>
          </p:cNvSpPr>
          <p:nvPr/>
        </p:nvSpPr>
        <p:spPr>
          <a:xfrm>
            <a:off x="209837" y="244884"/>
            <a:ext cx="8248384" cy="5059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3400" b="1" i="0" kern="1200" cap="none" baseline="0">
                <a:solidFill>
                  <a:srgbClr val="0084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>
                <a:ln>
                  <a:noFill/>
                </a:ln>
                <a:solidFill>
                  <a:srgbClr val="00845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Les représentants dans les commissions et GTM</a:t>
            </a:r>
            <a:endParaRPr kumimoji="0" lang="fr-FR" sz="3400" b="0" i="0" u="none" strike="noStrike" kern="1200" cap="none" spc="0" normalizeH="0" baseline="0" noProof="0">
              <a:ln>
                <a:noFill/>
              </a:ln>
              <a:solidFill>
                <a:srgbClr val="00845A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E7C59182-0805-A5BA-0636-E549B8BE6954}"/>
              </a:ext>
            </a:extLst>
          </p:cNvPr>
          <p:cNvSpPr txBox="1"/>
          <p:nvPr/>
        </p:nvSpPr>
        <p:spPr>
          <a:xfrm>
            <a:off x="568627" y="1571857"/>
            <a:ext cx="10122057" cy="529375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rgbClr val="4D4D4D"/>
                </a:solidFill>
                <a:latin typeface="Open Sans Light"/>
                <a:ea typeface="Open Sans Light"/>
                <a:cs typeface="Open Sans Light"/>
              </a:rPr>
              <a:t>✅</a:t>
            </a:r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Commission Animation et Réseau : Marie-Stéphanie Bonhomme (Présidente)</a:t>
            </a:r>
          </a:p>
          <a:p>
            <a:r>
              <a:rPr lang="fr-FR" sz="2000">
                <a:solidFill>
                  <a:srgbClr val="4D4D4D"/>
                </a:solidFill>
                <a:latin typeface="Open Sans Light"/>
                <a:ea typeface="Open Sans Light"/>
                <a:cs typeface="Open Sans Light"/>
              </a:rPr>
              <a:t>✅</a:t>
            </a:r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Commission Emploi / Formation: Amandine Paccard et Laurent Garrido</a:t>
            </a:r>
          </a:p>
          <a:p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✅Commission SAP: Sylvie Costa</a:t>
            </a:r>
          </a:p>
          <a:p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✅ Commission Technique : Alexandre Kusberg</a:t>
            </a:r>
          </a:p>
          <a:p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✅ Commission Economique: Alexandre Kusberg</a:t>
            </a:r>
          </a:p>
          <a:p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✅ Commission Sociale : Magali Roux et Dominique Proton</a:t>
            </a:r>
          </a:p>
          <a:p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✅Commission Innovation: Lionel Rabeyrin et Thomas Buades</a:t>
            </a:r>
          </a:p>
          <a:p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✅Commission Environnement : Julien Baratte </a:t>
            </a:r>
            <a:endParaRPr lang="fr-FR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endParaRPr lang="fr-FR" sz="20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✅ GTM Végétalisation du Bâti et Paysagisme d'Intérieur : Luc Proton</a:t>
            </a:r>
          </a:p>
          <a:p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✅ GTM Elagage : Charlotte Courtillet</a:t>
            </a:r>
          </a:p>
          <a:p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✅ GTM Sols Sportifs : Guillaume Lachana</a:t>
            </a:r>
          </a:p>
          <a:p>
            <a:endParaRPr lang="fr-FR" sz="2000">
              <a:solidFill>
                <a:srgbClr val="4D4D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fr-FR" sz="2000">
              <a:solidFill>
                <a:srgbClr val="4D4D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GTM Génie Ecologique :</a:t>
            </a:r>
            <a:r>
              <a:rPr lang="fr-FR" sz="2000">
                <a:solidFill>
                  <a:srgbClr val="4D4D4D"/>
                </a:solidFill>
                <a:latin typeface="Open Sans Light"/>
                <a:ea typeface="Open Sans Light"/>
                <a:cs typeface="Open Sans Light"/>
              </a:rPr>
              <a:t> ❓ </a:t>
            </a:r>
          </a:p>
          <a:p>
            <a:r>
              <a:rPr lang="fr-FR" sz="200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GTM Reboisement et Travaux Sylvicoles : </a:t>
            </a:r>
            <a:r>
              <a:rPr lang="fr-FR" sz="2000">
                <a:solidFill>
                  <a:srgbClr val="4D4D4D"/>
                </a:solidFill>
                <a:latin typeface="Open Sans Light"/>
                <a:ea typeface="Open Sans Light"/>
                <a:cs typeface="Open Sans Light"/>
              </a:rPr>
              <a:t>❓</a:t>
            </a:r>
          </a:p>
          <a:p>
            <a:endParaRPr lang="fr-FR">
              <a:solidFill>
                <a:srgbClr val="4D4D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5519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6A512-B287-8ACE-B9D1-A47233900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38180412-0337-CE0D-933A-F8637CF51271}"/>
              </a:ext>
            </a:extLst>
          </p:cNvPr>
          <p:cNvSpPr txBox="1">
            <a:spLocks/>
          </p:cNvSpPr>
          <p:nvPr/>
        </p:nvSpPr>
        <p:spPr>
          <a:xfrm>
            <a:off x="209837" y="244884"/>
            <a:ext cx="8248384" cy="5059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3400" b="1" i="0" kern="1200" cap="none" baseline="0">
                <a:solidFill>
                  <a:srgbClr val="0084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>
                <a:ln>
                  <a:noFill/>
                </a:ln>
                <a:solidFill>
                  <a:srgbClr val="00845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Les Administrateurs régionaux</a:t>
            </a:r>
            <a:endParaRPr kumimoji="0" lang="fr-FR" sz="3400" b="0" i="0" u="none" strike="noStrike" kern="1200" cap="none" spc="0" normalizeH="0" baseline="0" noProof="0">
              <a:ln>
                <a:noFill/>
              </a:ln>
              <a:solidFill>
                <a:srgbClr val="00845A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F5FA0ED-7A91-7656-F5C3-870C342E73C8}"/>
              </a:ext>
            </a:extLst>
          </p:cNvPr>
          <p:cNvSpPr txBox="1"/>
          <p:nvPr/>
        </p:nvSpPr>
        <p:spPr>
          <a:xfrm>
            <a:off x="6096000" y="4425696"/>
            <a:ext cx="2270203" cy="338554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</a:rPr>
              <a:t>Antoine PECHUZAL</a:t>
            </a:r>
          </a:p>
        </p:txBody>
      </p:sp>
      <p:pic>
        <p:nvPicPr>
          <p:cNvPr id="6" name="Image 5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4E4A3C03-9A44-B8F9-8189-36D1F5A78A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40" r="22926"/>
          <a:stretch>
            <a:fillRect/>
          </a:stretch>
        </p:blipFill>
        <p:spPr>
          <a:xfrm>
            <a:off x="5896655" y="1771794"/>
            <a:ext cx="2270203" cy="239341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1061B4B-EF53-7C0C-B727-A6A57BE55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4D06256-6F9C-DD11-CCDB-A6B98A0EE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B1F9A6A-0654-75D7-6C54-002D08048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0" t="37644" r="29800" b="41956"/>
          <a:stretch>
            <a:fillRect/>
          </a:stretch>
        </p:blipFill>
        <p:spPr>
          <a:xfrm>
            <a:off x="2895601" y="2090270"/>
            <a:ext cx="2142743" cy="20749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A9016F0-E49C-42B0-ED42-079E64219AA2}"/>
              </a:ext>
            </a:extLst>
          </p:cNvPr>
          <p:cNvSpPr txBox="1"/>
          <p:nvPr/>
        </p:nvSpPr>
        <p:spPr>
          <a:xfrm>
            <a:off x="3035581" y="4453128"/>
            <a:ext cx="2270203" cy="338554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</a:rPr>
              <a:t>Joseph GRIMALDI</a:t>
            </a:r>
          </a:p>
        </p:txBody>
      </p:sp>
    </p:spTree>
    <p:extLst>
      <p:ext uri="{BB962C8B-B14F-4D97-AF65-F5344CB8AC3E}">
        <p14:creationId xmlns:p14="http://schemas.microsoft.com/office/powerpoint/2010/main" val="221223969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Conception personnalisée">
  <a:themeElements>
    <a:clrScheme name="Les Entreprises du Paysage">
      <a:dk1>
        <a:srgbClr val="000000"/>
      </a:dk1>
      <a:lt1>
        <a:srgbClr val="FFFFFF"/>
      </a:lt1>
      <a:dk2>
        <a:srgbClr val="000000"/>
      </a:dk2>
      <a:lt2>
        <a:srgbClr val="FDFCFF"/>
      </a:lt2>
      <a:accent1>
        <a:srgbClr val="008AC9"/>
      </a:accent1>
      <a:accent2>
        <a:srgbClr val="018A6C"/>
      </a:accent2>
      <a:accent3>
        <a:srgbClr val="DE0058"/>
      </a:accent3>
      <a:accent4>
        <a:srgbClr val="DEDC38"/>
      </a:accent4>
      <a:accent5>
        <a:srgbClr val="ED7920"/>
      </a:accent5>
      <a:accent6>
        <a:srgbClr val="C0D196"/>
      </a:accent6>
      <a:hlink>
        <a:srgbClr val="CBBDB6"/>
      </a:hlink>
      <a:folHlink>
        <a:srgbClr val="9AD5E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r">
          <a:defRPr sz="1600" b="1" i="0" smtClean="0">
            <a:latin typeface="FreightBig Pro Light" panose="0200060309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owerPoint II." id="{1A8C385D-9CB2-944F-B9B1-5D4BBB60D272}" vid="{D8D7D26B-BA3A-6B41-B59E-B0517C99BE4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38234f-08e2-4ad1-9f82-45c11ee42ed9">
      <Terms xmlns="http://schemas.microsoft.com/office/infopath/2007/PartnerControls"/>
    </lcf76f155ced4ddcb4097134ff3c332f>
    <TaxCatchAll xmlns="1cc3000f-7575-4455-88cc-237a71d94652" xsi:nil="true"/>
    <_dlc_DocId xmlns="1cc3000f-7575-4455-88cc-237a71d94652">U56UMEFCCX5D-873349389-402997</_dlc_DocId>
    <_dlc_DocIdUrl xmlns="1cc3000f-7575-4455-88cc-237a71d94652">
      <Url>https://uneporg.sharepoint.com/sites/Services/_layouts/15/DocIdRedir.aspx?ID=U56UMEFCCX5D-873349389-402997</Url>
      <Description>U56UMEFCCX5D-873349389-402997</Description>
    </_dlc_DocIdUrl>
    <SharedWithUsers xmlns="1cc3000f-7575-4455-88cc-237a71d94652">
      <UserInfo>
        <DisplayName/>
        <AccountId xsi:nil="true"/>
        <AccountType/>
      </UserInfo>
    </SharedWithUsers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E3CFA46590DD439489C7B9C6509A8D" ma:contentTypeVersion="243" ma:contentTypeDescription="Crée un document." ma:contentTypeScope="" ma:versionID="74289f4612242baf5dbb367439460159">
  <xsd:schema xmlns:xsd="http://www.w3.org/2001/XMLSchema" xmlns:xs="http://www.w3.org/2001/XMLSchema" xmlns:p="http://schemas.microsoft.com/office/2006/metadata/properties" xmlns:ns2="1cc3000f-7575-4455-88cc-237a71d94652" xmlns:ns3="fd38234f-08e2-4ad1-9f82-45c11ee42ed9" targetNamespace="http://schemas.microsoft.com/office/2006/metadata/properties" ma:root="true" ma:fieldsID="7793ab7a4233abdd61311367748bc8df" ns2:_="" ns3:_="">
    <xsd:import namespace="1cc3000f-7575-4455-88cc-237a71d94652"/>
    <xsd:import namespace="fd38234f-08e2-4ad1-9f82-45c11ee42ed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3000f-7575-4455-88cc-237a71d9465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a2edeb26-690d-47c9-b637-d66f7d51d674}" ma:internalName="TaxCatchAll" ma:showField="CatchAllData" ma:web="1cc3000f-7575-4455-88cc-237a71d946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8234f-08e2-4ad1-9f82-45c11ee42e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alises d’images" ma:readOnly="false" ma:fieldId="{5cf76f15-5ced-4ddc-b409-7134ff3c332f}" ma:taxonomyMulti="true" ma:sspId="8dee4960-c46b-4003-b3ec-4364c1537b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097062-AB60-41D8-A9E5-A855525EC9B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028555F-61D2-4DC2-89CA-2232326BD4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FDE8E1-A57E-4D79-B3B4-57B46244821E}">
  <ds:schemaRefs>
    <ds:schemaRef ds:uri="1cc3000f-7575-4455-88cc-237a71d94652"/>
    <ds:schemaRef ds:uri="27978598-4c3e-4495-b36c-820b7866ae52"/>
    <ds:schemaRef ds:uri="f79c5aea-73a4-45b4-a382-91eccd5ce5d0"/>
    <ds:schemaRef ds:uri="fd38234f-08e2-4ad1-9f82-45c11ee42ed9"/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0D7516BC-4F97-4C55-99E4-7EB41DA51B6B}">
  <ds:schemaRefs>
    <ds:schemaRef ds:uri="1cc3000f-7575-4455-88cc-237a71d94652"/>
    <ds:schemaRef ds:uri="fd38234f-08e2-4ad1-9f82-45c11ee42e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Office PowerPoint</Application>
  <PresentationFormat>Grand écran</PresentationFormat>
  <Paragraphs>58</Paragraphs>
  <Slides>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20" baseType="lpstr">
      <vt:lpstr>Aptos</vt:lpstr>
      <vt:lpstr>Arial</vt:lpstr>
      <vt:lpstr>Avenir Black</vt:lpstr>
      <vt:lpstr>Calibri</vt:lpstr>
      <vt:lpstr>Courier New</vt:lpstr>
      <vt:lpstr>Didot</vt:lpstr>
      <vt:lpstr>Helvetica Neue Light</vt:lpstr>
      <vt:lpstr>Lucida Grande</vt:lpstr>
      <vt:lpstr>Open Sans</vt:lpstr>
      <vt:lpstr>Open Sans Extrabold</vt:lpstr>
      <vt:lpstr>Open Sans Light</vt:lpstr>
      <vt:lpstr>Open Sans SemiBold</vt:lpstr>
      <vt:lpstr>Public Sans</vt:lpstr>
      <vt:lpstr>Public Sans Light</vt:lpstr>
      <vt:lpstr>Wingdings</vt:lpstr>
      <vt:lpstr>Conception personnalisée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Laetitia Partouche Dumas</dc:creator>
  <cp:lastModifiedBy>Laetitia Partouche Dumas</cp:lastModifiedBy>
  <cp:revision>3</cp:revision>
  <dcterms:created xsi:type="dcterms:W3CDTF">2026-03-18T14:58:04Z</dcterms:created>
  <dcterms:modified xsi:type="dcterms:W3CDTF">2026-07-09T14:05:49Z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0x010100DFE3CFA46590DD439489C7B9C6509A8D</vt:lpwstr>
  </property>
  <property fmtid="{D5CDD505-2E9C-101B-9397-08002B2CF9AE}" pid="3" name="MediaServiceImageTags">
    <vt:lpwstr/>
  </property>
  <property fmtid="{D5CDD505-2E9C-101B-9397-08002B2CF9AE}" pid="4" name="Order">
    <vt:lpwstr>23942800.0000000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  <property fmtid="{D5CDD505-2E9C-101B-9397-08002B2CF9AE}" pid="13" name="_dlc_DocIdItemGuid">
    <vt:lpwstr>88f9aa6d-dd4b-4735-a1b0-a752b5c83316</vt:lpwstr>
  </property>
</Properties>
</file>